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5" r:id="rId4"/>
    <p:sldId id="263" r:id="rId5"/>
    <p:sldId id="267" r:id="rId6"/>
    <p:sldId id="266" r:id="rId7"/>
    <p:sldId id="261" r:id="rId8"/>
    <p:sldId id="268" r:id="rId9"/>
    <p:sldId id="269" r:id="rId10"/>
    <p:sldId id="258" r:id="rId11"/>
    <p:sldId id="270" r:id="rId12"/>
    <p:sldId id="271" r:id="rId13"/>
    <p:sldId id="259" r:id="rId14"/>
    <p:sldId id="276" r:id="rId15"/>
    <p:sldId id="277" r:id="rId16"/>
    <p:sldId id="274" r:id="rId17"/>
    <p:sldId id="275" r:id="rId18"/>
    <p:sldId id="278" r:id="rId19"/>
    <p:sldId id="272" r:id="rId20"/>
    <p:sldId id="260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7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071B5-2FD6-4FED-9093-763A38CF092B}" type="datetimeFigureOut">
              <a:rPr lang="nb-NO" smtClean="0"/>
              <a:t>21.12.2022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1E7BD-A79D-4999-975B-23386BF74B7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357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Stoppdato ved sluttmeldinger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 sluttdato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 bort brukernavn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Deaktiver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grunn av den nye personvern loven GDPR må ansatte ligge i systemet i 3 år. Ved å gjøre slik som beskrevet i punktet, vil den ansatte forsvinne automatisk etter 3 år.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1E7BD-A79D-4999-975B-23386BF74B7D}" type="slidenum">
              <a:rPr lang="nb-NO" smtClean="0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542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Stoppdato ved sluttmeldinger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 sluttdato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 bort brukernavn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Deaktiver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grunn av den nye personvern loven GDPR må ansatte ligge i systemet i 3 år. Ved å gjøre slik som beskrevet i punktet, vil den ansatte forsvinne automatisk etter 3 år.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1E7BD-A79D-4999-975B-23386BF74B7D}" type="slidenum">
              <a:rPr lang="nb-NO" smtClean="0"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555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37F8-2D20-46E8-8D87-5DA8275ED9CF}" type="datetime1">
              <a:rPr lang="nb-NO" smtClean="0"/>
              <a:t>21.12.2022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Politisk- og administrativt sekretariat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F2B-EDBF-45B3-9B37-CDD8B73B9D4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695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55E7-07CD-48F6-8697-AFE6F8DE661D}" type="datetime1">
              <a:rPr lang="nb-NO" smtClean="0"/>
              <a:t>21.12.2022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Politisk- og administrativt sekretariat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F2B-EDBF-45B3-9B37-CDD8B73B9D4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483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19F9-B3DE-47F6-8CE6-42A759195E3C}" type="datetime1">
              <a:rPr lang="nb-NO" smtClean="0"/>
              <a:t>21.12.2022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Politisk- og administrativt sekretariat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F2B-EDBF-45B3-9B37-CDD8B73B9D4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82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5C2-F119-4A10-A59E-30DA9CC62FCD}" type="datetime1">
              <a:rPr lang="nb-NO" smtClean="0"/>
              <a:t>21.12.2022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Politisk- og administrativt sekretariat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F2B-EDBF-45B3-9B37-CDD8B73B9D4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775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B500-F023-48F3-A951-27AA846A6BD7}" type="datetime1">
              <a:rPr lang="nb-NO" smtClean="0"/>
              <a:t>21.12.2022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Politisk- og administrativt sekretariat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F2B-EDBF-45B3-9B37-CDD8B73B9D4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438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411B-19DB-46A7-9D9E-B138B7274611}" type="datetime1">
              <a:rPr lang="nb-NO" smtClean="0"/>
              <a:t>21.12.2022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Politisk- og administrativt sekretariat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F2B-EDBF-45B3-9B37-CDD8B73B9D4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75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DF20-C566-483A-91F6-D94501EEC038}" type="datetime1">
              <a:rPr lang="nb-NO" smtClean="0"/>
              <a:t>21.12.2022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Politisk- og administrativt sekretariat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F2B-EDBF-45B3-9B37-CDD8B73B9D4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454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2112-81F7-4149-B2E1-9C502FF3F59E}" type="datetime1">
              <a:rPr lang="nb-NO" smtClean="0"/>
              <a:t>21.12.2022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Politisk- og administrativt sekretariat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F2B-EDBF-45B3-9B37-CDD8B73B9D4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454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FC07-5A3F-4EF4-967E-563AB3F2CA59}" type="datetime1">
              <a:rPr lang="nb-NO" smtClean="0"/>
              <a:t>21.12.2022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Politisk- og administrativt sekretariat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F2B-EDBF-45B3-9B37-CDD8B73B9D4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79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D2D0-476A-45A1-8981-DF66DA617DA2}" type="datetime1">
              <a:rPr lang="nb-NO" smtClean="0"/>
              <a:t>21.12.2022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Politisk- og administrativt sekretariat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F2B-EDBF-45B3-9B37-CDD8B73B9D4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390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3F1C-D26C-4694-86B2-B349E20F7C87}" type="datetime1">
              <a:rPr lang="nb-NO" smtClean="0"/>
              <a:t>21.12.2022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Politisk- og administrativt sekretariat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F2B-EDBF-45B3-9B37-CDD8B73B9D4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62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E54F-21D3-406D-B275-B5F4DECB7E4D}" type="datetime1">
              <a:rPr lang="nb-NO" smtClean="0"/>
              <a:t>21.12.2022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Politisk- og administrativt sekretariat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0FF2B-EDBF-45B3-9B37-CDD8B73B9D4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789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8001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901371"/>
            <a:ext cx="9144000" cy="1608592"/>
          </a:xfrm>
        </p:spPr>
        <p:txBody>
          <a:bodyPr>
            <a:normAutofit/>
          </a:bodyPr>
          <a:lstStyle/>
          <a:p>
            <a:r>
              <a:rPr lang="nb-NO" sz="40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TIDBANK KURS</a:t>
            </a:r>
            <a:br>
              <a:rPr lang="nb-NO" sz="40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</a:br>
            <a:r>
              <a:rPr lang="nb-NO" sz="20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  <a:br>
              <a:rPr lang="nb-NO" sz="40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</a:br>
            <a:r>
              <a:rPr lang="nb-NO" sz="3500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Ressurspersoner og ledere</a:t>
            </a:r>
            <a:endParaRPr lang="nb-NO" sz="3500" dirty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93372" y="4197124"/>
            <a:ext cx="9144000" cy="1655762"/>
          </a:xfrm>
        </p:spPr>
        <p:txBody>
          <a:bodyPr/>
          <a:lstStyle/>
          <a:p>
            <a:r>
              <a:rPr lang="nb-NO" dirty="0"/>
              <a:t>Gjennomgang av 2019-versjon </a:t>
            </a:r>
          </a:p>
        </p:txBody>
      </p:sp>
    </p:spTree>
    <p:extLst>
      <p:ext uri="{BB962C8B-B14F-4D97-AF65-F5344CB8AC3E}">
        <p14:creationId xmlns:p14="http://schemas.microsoft.com/office/powerpoint/2010/main" val="183137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0143" y="1046162"/>
            <a:ext cx="10515600" cy="1325563"/>
          </a:xfrm>
        </p:spPr>
        <p:txBody>
          <a:bodyPr/>
          <a:lstStyle/>
          <a:p>
            <a:r>
              <a:rPr lang="nb-NO" dirty="0"/>
              <a:t>Ledere 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0143" y="2506662"/>
            <a:ext cx="10515600" cy="2537778"/>
          </a:xfrm>
        </p:spPr>
        <p:txBody>
          <a:bodyPr>
            <a:normAutofit/>
          </a:bodyPr>
          <a:lstStyle/>
          <a:p>
            <a:r>
              <a:rPr lang="nb-NO" sz="1600" dirty="0"/>
              <a:t>Attestere periode for ansatte   </a:t>
            </a:r>
          </a:p>
          <a:p>
            <a:pPr lvl="1"/>
            <a:r>
              <a:rPr lang="nb-NO" sz="1600" u="sng" dirty="0"/>
              <a:t>Kontroll</a:t>
            </a:r>
            <a:r>
              <a:rPr lang="nb-NO" sz="1600" dirty="0"/>
              <a:t> og godkjenning av endt periode</a:t>
            </a:r>
          </a:p>
          <a:p>
            <a:pPr marL="0" indent="0">
              <a:buNone/>
            </a:pPr>
            <a:endParaRPr lang="nb-NO" sz="1600" dirty="0"/>
          </a:p>
          <a:p>
            <a:pPr marL="457200" lvl="1" indent="0">
              <a:buNone/>
            </a:pPr>
            <a:endParaRPr lang="nb-NO" sz="1600" b="1" dirty="0"/>
          </a:p>
          <a:p>
            <a:endParaRPr lang="nb-NO" sz="1600" dirty="0"/>
          </a:p>
          <a:p>
            <a:pPr marL="0" indent="0">
              <a:buNone/>
            </a:pPr>
            <a:endParaRPr lang="nb-NO" sz="16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800100"/>
          </a:xfrm>
          <a:prstGeom prst="rect">
            <a:avLst/>
          </a:prstGeom>
        </p:spPr>
      </p:pic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643257" y="6254750"/>
            <a:ext cx="3185886" cy="365125"/>
          </a:xfrm>
        </p:spPr>
        <p:txBody>
          <a:bodyPr/>
          <a:lstStyle/>
          <a:p>
            <a:r>
              <a:rPr lang="nb-NO" sz="1000" dirty="0">
                <a:solidFill>
                  <a:schemeClr val="bg1">
                    <a:lumMod val="85000"/>
                  </a:schemeClr>
                </a:solidFill>
              </a:rPr>
              <a:t>Politisk- og administrativt sekretariat</a:t>
            </a:r>
          </a:p>
        </p:txBody>
      </p:sp>
      <p:pic>
        <p:nvPicPr>
          <p:cNvPr id="9" name="Bilde 8" descr="http://iconizer.net/files/Future_XP/orig/administrato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0" y="1360622"/>
            <a:ext cx="716280" cy="696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67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7923" y="1929373"/>
            <a:ext cx="10160077" cy="905437"/>
          </a:xfrm>
        </p:spPr>
        <p:txBody>
          <a:bodyPr>
            <a:normAutofit/>
          </a:bodyPr>
          <a:lstStyle/>
          <a:p>
            <a:pPr lvl="1"/>
            <a:r>
              <a:rPr lang="nb-NO" sz="1600" dirty="0"/>
              <a:t>Når ansatte har godkjent sin rapport, skal du attestere perioden.</a:t>
            </a:r>
          </a:p>
          <a:p>
            <a:pPr lvl="1"/>
            <a:r>
              <a:rPr lang="nb-NO" sz="1600" dirty="0"/>
              <a:t>Dersom en ansatt ikke har godkjent perioden, kan du sende påminnelse ved å markere ansatt og klikke send påminnelse til markerte</a:t>
            </a:r>
          </a:p>
          <a:p>
            <a:pPr lvl="1"/>
            <a:endParaRPr lang="nb-NO" sz="16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501"/>
            <a:ext cx="12192001" cy="800100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838200" y="881936"/>
            <a:ext cx="10515600" cy="808752"/>
          </a:xfrm>
        </p:spPr>
        <p:txBody>
          <a:bodyPr>
            <a:normAutofit/>
          </a:bodyPr>
          <a:lstStyle/>
          <a:p>
            <a:r>
              <a:rPr lang="nb-NO" sz="1600" dirty="0">
                <a:latin typeface="+mn-lt"/>
              </a:rPr>
              <a:t>Lederportal (Mitt – Lederportal - Attestere)</a:t>
            </a: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643257" y="6254750"/>
            <a:ext cx="3185886" cy="365125"/>
          </a:xfrm>
        </p:spPr>
        <p:txBody>
          <a:bodyPr/>
          <a:lstStyle/>
          <a:p>
            <a:r>
              <a:rPr lang="nb-NO" sz="1000" dirty="0">
                <a:solidFill>
                  <a:schemeClr val="bg1">
                    <a:lumMod val="85000"/>
                  </a:schemeClr>
                </a:solidFill>
              </a:rPr>
              <a:t>Politisk- og administrativt sekretariat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b="55403"/>
          <a:stretch/>
        </p:blipFill>
        <p:spPr>
          <a:xfrm>
            <a:off x="976623" y="3012313"/>
            <a:ext cx="9691377" cy="32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6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86933" y="1270354"/>
            <a:ext cx="10123012" cy="775784"/>
          </a:xfrm>
        </p:spPr>
        <p:txBody>
          <a:bodyPr>
            <a:normAutofit/>
          </a:bodyPr>
          <a:lstStyle/>
          <a:p>
            <a:r>
              <a:rPr lang="nb-NO" sz="1600" dirty="0"/>
              <a:t>For å se den ansatte sin rapport klikker du "Rapport" og den vil vises nedenfor listen med ansatte. Når du har kontrollert rapporten, klikker du Attestere nederst i rapporten, eller knappen Attester bak den ansatte i attest lista.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501"/>
            <a:ext cx="12192001" cy="800100"/>
          </a:xfrm>
          <a:prstGeom prst="rect">
            <a:avLst/>
          </a:prstGeom>
        </p:spPr>
      </p:pic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643257" y="6254750"/>
            <a:ext cx="3185886" cy="365125"/>
          </a:xfrm>
        </p:spPr>
        <p:txBody>
          <a:bodyPr/>
          <a:lstStyle/>
          <a:p>
            <a:r>
              <a:rPr lang="nb-NO" sz="1000" dirty="0">
                <a:solidFill>
                  <a:schemeClr val="bg1">
                    <a:lumMod val="85000"/>
                  </a:schemeClr>
                </a:solidFill>
              </a:rPr>
              <a:t>Politisk- og administrativt sekretariat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924" t="56324" r="-924" b="-1720"/>
          <a:stretch/>
        </p:blipFill>
        <p:spPr>
          <a:xfrm>
            <a:off x="986932" y="2654710"/>
            <a:ext cx="10436709" cy="35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0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1766" y="1089818"/>
            <a:ext cx="10515600" cy="1178719"/>
          </a:xfrm>
        </p:spPr>
        <p:txBody>
          <a:bodyPr/>
          <a:lstStyle/>
          <a:p>
            <a:r>
              <a:rPr lang="nb-NO" dirty="0"/>
              <a:t>Ressurspersoner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70591" y="4391665"/>
            <a:ext cx="8265253" cy="1744025"/>
          </a:xfrm>
        </p:spPr>
        <p:txBody>
          <a:bodyPr>
            <a:normAutofit/>
          </a:bodyPr>
          <a:lstStyle/>
          <a:p>
            <a:pPr lvl="0"/>
            <a:r>
              <a:rPr lang="nb-NO" sz="1600" dirty="0"/>
              <a:t>Korrigere feil tidsregistreringer hos ansatte</a:t>
            </a:r>
          </a:p>
          <a:p>
            <a:pPr lvl="0"/>
            <a:r>
              <a:rPr lang="nb-NO" sz="1600" dirty="0"/>
              <a:t>Justere antall feriedager ved endring av stillingsprosent</a:t>
            </a:r>
          </a:p>
          <a:p>
            <a:pPr lvl="1"/>
            <a:r>
              <a:rPr lang="nb-NO" sz="1600" dirty="0"/>
              <a:t>Juni-lønn. Den stillingsprosent ansatt har pr. 30.06. definerer antall feriedager.</a:t>
            </a:r>
          </a:p>
          <a:p>
            <a:pPr lvl="0"/>
            <a:r>
              <a:rPr lang="nb-NO" sz="1600" dirty="0"/>
              <a:t>Sluttmelding/permisjon </a:t>
            </a:r>
            <a:br>
              <a:rPr lang="nb-NO" sz="1600" dirty="0"/>
            </a:br>
            <a:endParaRPr lang="nb-NO" sz="1600" dirty="0"/>
          </a:p>
          <a:p>
            <a:pPr marL="0" indent="0">
              <a:buNone/>
            </a:pPr>
            <a:endParaRPr lang="nb-NO" sz="16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800100"/>
          </a:xfrm>
          <a:prstGeom prst="rect">
            <a:avLst/>
          </a:prstGeom>
        </p:spPr>
      </p:pic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643257" y="6254750"/>
            <a:ext cx="3185886" cy="365125"/>
          </a:xfrm>
        </p:spPr>
        <p:txBody>
          <a:bodyPr/>
          <a:lstStyle/>
          <a:p>
            <a:r>
              <a:rPr lang="nb-NO" sz="1000" dirty="0">
                <a:solidFill>
                  <a:schemeClr val="bg1">
                    <a:lumMod val="85000"/>
                  </a:schemeClr>
                </a:solidFill>
              </a:rPr>
              <a:t>Politisk- og administrativt sekretariat</a:t>
            </a:r>
          </a:p>
        </p:txBody>
      </p:sp>
      <p:pic>
        <p:nvPicPr>
          <p:cNvPr id="9" name="Bilde 8" descr="Administrator ic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55" y="1396840"/>
            <a:ext cx="512445" cy="5646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lassholder for innhold 2"/>
          <p:cNvSpPr txBox="1">
            <a:spLocks/>
          </p:cNvSpPr>
          <p:nvPr/>
        </p:nvSpPr>
        <p:spPr>
          <a:xfrm>
            <a:off x="701766" y="2516031"/>
            <a:ext cx="7668623" cy="162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1" i="1" dirty="0"/>
              <a:t>Aktiv bruk av planleggebildet for fremtidige endringer som:</a:t>
            </a:r>
            <a:br>
              <a:rPr lang="nb-NO" sz="1600" b="1" i="1" dirty="0"/>
            </a:br>
            <a:r>
              <a:rPr lang="nb-NO" sz="1600" b="1" i="1" dirty="0"/>
              <a:t> </a:t>
            </a:r>
          </a:p>
          <a:p>
            <a:pPr lvl="1"/>
            <a:r>
              <a:rPr lang="nb-NO" sz="1600" dirty="0"/>
              <a:t>Registrering av nye brukere</a:t>
            </a:r>
          </a:p>
          <a:p>
            <a:pPr lvl="2"/>
            <a:r>
              <a:rPr lang="nb-NO" sz="1200" dirty="0"/>
              <a:t>Kortnummer ? – Nummer på baksiden av kortet -  De seks siste siffer på M: xxx </a:t>
            </a:r>
          </a:p>
          <a:p>
            <a:pPr lvl="1"/>
            <a:r>
              <a:rPr lang="nb-NO" sz="1600" dirty="0"/>
              <a:t>Endre årsskjema</a:t>
            </a:r>
          </a:p>
          <a:p>
            <a:pPr lvl="1"/>
            <a:r>
              <a:rPr lang="nb-NO" sz="1600" dirty="0"/>
              <a:t>Redigere adgangsnivå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576835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643257" y="6254750"/>
            <a:ext cx="3185886" cy="365125"/>
          </a:xfrm>
        </p:spPr>
        <p:txBody>
          <a:bodyPr/>
          <a:lstStyle/>
          <a:p>
            <a:r>
              <a:rPr lang="nb-NO" sz="1000" dirty="0">
                <a:solidFill>
                  <a:schemeClr val="bg1">
                    <a:lumMod val="85000"/>
                  </a:schemeClr>
                </a:solidFill>
              </a:rPr>
              <a:t>Politisk- og administrativt sekretariat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501"/>
            <a:ext cx="12192001" cy="800100"/>
          </a:xfrm>
          <a:prstGeom prst="rect">
            <a:avLst/>
          </a:prstGeom>
        </p:spPr>
      </p:pic>
      <p:sp>
        <p:nvSpPr>
          <p:cNvPr id="7" name="Plassholder for tekst 3"/>
          <p:cNvSpPr txBox="1">
            <a:spLocks/>
          </p:cNvSpPr>
          <p:nvPr/>
        </p:nvSpPr>
        <p:spPr>
          <a:xfrm>
            <a:off x="680130" y="811881"/>
            <a:ext cx="9494383" cy="61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 Planlegge (Admin – Ansatte - Planlegge) </a:t>
            </a:r>
          </a:p>
        </p:txBody>
      </p:sp>
      <p:pic>
        <p:nvPicPr>
          <p:cNvPr id="8" name="Bild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582994" y="1986117"/>
            <a:ext cx="8357419" cy="41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3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643257" y="6254750"/>
            <a:ext cx="3185886" cy="365125"/>
          </a:xfrm>
        </p:spPr>
        <p:txBody>
          <a:bodyPr/>
          <a:lstStyle/>
          <a:p>
            <a:r>
              <a:rPr lang="nb-NO" sz="1000" dirty="0">
                <a:solidFill>
                  <a:schemeClr val="bg1">
                    <a:lumMod val="85000"/>
                  </a:schemeClr>
                </a:solidFill>
              </a:rPr>
              <a:t>Politisk- og administrativt sekretariat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501"/>
            <a:ext cx="12192001" cy="800100"/>
          </a:xfrm>
          <a:prstGeom prst="rect">
            <a:avLst/>
          </a:prstGeom>
        </p:spPr>
      </p:pic>
      <p:sp>
        <p:nvSpPr>
          <p:cNvPr id="7" name="Plassholder for tekst 3"/>
          <p:cNvSpPr txBox="1">
            <a:spLocks/>
          </p:cNvSpPr>
          <p:nvPr/>
        </p:nvSpPr>
        <p:spPr>
          <a:xfrm>
            <a:off x="680130" y="811881"/>
            <a:ext cx="9494383" cy="61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 Planlegge (Admin – Ansatte - Planlegge) 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88" y="1468768"/>
            <a:ext cx="6587612" cy="4859237"/>
          </a:xfrm>
          <a:prstGeom prst="rect">
            <a:avLst/>
          </a:prstGeom>
        </p:spPr>
      </p:pic>
      <p:sp>
        <p:nvSpPr>
          <p:cNvPr id="9" name="Plassholder for innhold 2"/>
          <p:cNvSpPr txBox="1">
            <a:spLocks/>
          </p:cNvSpPr>
          <p:nvPr/>
        </p:nvSpPr>
        <p:spPr>
          <a:xfrm>
            <a:off x="743079" y="2007440"/>
            <a:ext cx="3533953" cy="1718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b="1" i="1" dirty="0"/>
              <a:t>Planleggebildet</a:t>
            </a:r>
            <a:br>
              <a:rPr lang="nb-NO" sz="1600" b="1" i="1" dirty="0"/>
            </a:br>
            <a:r>
              <a:rPr lang="nb-NO" sz="1600" b="1" i="1" dirty="0"/>
              <a:t> </a:t>
            </a:r>
          </a:p>
          <a:p>
            <a:pPr lvl="1"/>
            <a:r>
              <a:rPr lang="nb-NO" sz="1600" dirty="0"/>
              <a:t>Registrering av nye brukere</a:t>
            </a:r>
          </a:p>
          <a:p>
            <a:pPr lvl="1"/>
            <a:r>
              <a:rPr lang="nb-NO" sz="1600" dirty="0"/>
              <a:t>Endre årsskjema</a:t>
            </a:r>
          </a:p>
          <a:p>
            <a:pPr lvl="1"/>
            <a:r>
              <a:rPr lang="nb-NO" sz="1600" dirty="0"/>
              <a:t>Redigere adgangsnivå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702448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643257" y="6254750"/>
            <a:ext cx="3185886" cy="365125"/>
          </a:xfrm>
        </p:spPr>
        <p:txBody>
          <a:bodyPr/>
          <a:lstStyle/>
          <a:p>
            <a:r>
              <a:rPr lang="nb-NO" sz="1000" dirty="0">
                <a:solidFill>
                  <a:schemeClr val="bg1">
                    <a:lumMod val="85000"/>
                  </a:schemeClr>
                </a:solidFill>
              </a:rPr>
              <a:t>Politisk- og administrativt sekretariat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3972" t="20071" r="4106" b="5803"/>
          <a:stretch/>
        </p:blipFill>
        <p:spPr>
          <a:xfrm>
            <a:off x="2241754" y="1624315"/>
            <a:ext cx="7806813" cy="427479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8501"/>
            <a:ext cx="12192001" cy="800100"/>
          </a:xfrm>
          <a:prstGeom prst="rect">
            <a:avLst/>
          </a:prstGeom>
        </p:spPr>
      </p:pic>
      <p:sp>
        <p:nvSpPr>
          <p:cNvPr id="7" name="Plassholder for tekst 3"/>
          <p:cNvSpPr txBox="1">
            <a:spLocks/>
          </p:cNvSpPr>
          <p:nvPr/>
        </p:nvSpPr>
        <p:spPr>
          <a:xfrm>
            <a:off x="680130" y="811881"/>
            <a:ext cx="9494383" cy="61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Korrigere (Registrering – Korrigere)</a:t>
            </a:r>
          </a:p>
        </p:txBody>
      </p:sp>
    </p:spTree>
    <p:extLst>
      <p:ext uri="{BB962C8B-B14F-4D97-AF65-F5344CB8AC3E}">
        <p14:creationId xmlns:p14="http://schemas.microsoft.com/office/powerpoint/2010/main" val="2550717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Politisk- og administrativt sekretariat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501"/>
            <a:ext cx="12192001" cy="8001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4338" t="11733" r="5309"/>
          <a:stretch/>
        </p:blipFill>
        <p:spPr>
          <a:xfrm>
            <a:off x="2143432" y="2241754"/>
            <a:ext cx="8045692" cy="3106994"/>
          </a:xfrm>
          <a:prstGeom prst="rect">
            <a:avLst/>
          </a:prstGeom>
        </p:spPr>
      </p:pic>
      <p:sp>
        <p:nvSpPr>
          <p:cNvPr id="5" name="Plassholder for tekst 3"/>
          <p:cNvSpPr txBox="1">
            <a:spLocks/>
          </p:cNvSpPr>
          <p:nvPr/>
        </p:nvSpPr>
        <p:spPr>
          <a:xfrm>
            <a:off x="680130" y="811881"/>
            <a:ext cx="9494383" cy="61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Etterregistrering (Registrering – korrigering)</a:t>
            </a:r>
          </a:p>
        </p:txBody>
      </p:sp>
    </p:spTree>
    <p:extLst>
      <p:ext uri="{BB962C8B-B14F-4D97-AF65-F5344CB8AC3E}">
        <p14:creationId xmlns:p14="http://schemas.microsoft.com/office/powerpoint/2010/main" val="148399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Politisk- og administrativt sekretariat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501"/>
            <a:ext cx="12192001" cy="800100"/>
          </a:xfrm>
          <a:prstGeom prst="rect">
            <a:avLst/>
          </a:prstGeom>
        </p:spPr>
      </p:pic>
      <p:sp>
        <p:nvSpPr>
          <p:cNvPr id="5" name="Plassholder for tekst 3"/>
          <p:cNvSpPr txBox="1">
            <a:spLocks/>
          </p:cNvSpPr>
          <p:nvPr/>
        </p:nvSpPr>
        <p:spPr>
          <a:xfrm>
            <a:off x="680130" y="811881"/>
            <a:ext cx="9494383" cy="61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Endre feriesaldo (Admin – Ansatte – Arbeidsforhold - Saldo)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34" y="1923834"/>
            <a:ext cx="10125770" cy="33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08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35169" y="1813062"/>
            <a:ext cx="4999204" cy="3839368"/>
          </a:xfrm>
        </p:spPr>
        <p:txBody>
          <a:bodyPr>
            <a:normAutofit/>
          </a:bodyPr>
          <a:lstStyle/>
          <a:p>
            <a:r>
              <a:rPr lang="nb-NO" sz="1600" dirty="0"/>
              <a:t>Stoppdato ved sluttmeldinger:</a:t>
            </a:r>
          </a:p>
          <a:p>
            <a:pPr lvl="1">
              <a:lnSpc>
                <a:spcPct val="100000"/>
              </a:lnSpc>
            </a:pPr>
            <a:r>
              <a:rPr lang="nb-NO" sz="1600" dirty="0"/>
              <a:t>Sett sluttdato</a:t>
            </a:r>
          </a:p>
          <a:p>
            <a:pPr lvl="1">
              <a:lnSpc>
                <a:spcPct val="100000"/>
              </a:lnSpc>
            </a:pPr>
            <a:r>
              <a:rPr lang="nb-NO" sz="1600" dirty="0"/>
              <a:t>Ta bort brukernavn</a:t>
            </a:r>
          </a:p>
          <a:p>
            <a:pPr lvl="1">
              <a:lnSpc>
                <a:spcPct val="100000"/>
              </a:lnSpc>
            </a:pPr>
            <a:r>
              <a:rPr lang="nb-NO" sz="1600" dirty="0"/>
              <a:t>Deaktiver</a:t>
            </a:r>
            <a:br>
              <a:rPr lang="nb-NO" sz="1600" dirty="0"/>
            </a:br>
            <a:endParaRPr lang="nb-NO" sz="1600" dirty="0"/>
          </a:p>
          <a:p>
            <a:pPr>
              <a:lnSpc>
                <a:spcPct val="100000"/>
              </a:lnSpc>
            </a:pPr>
            <a:r>
              <a:rPr lang="nb-NO" sz="1600" dirty="0"/>
              <a:t>På grunn av den nye personvern loven GDPR må ansatte ligge i systemet i 3 år. Ved å gjøre slik som beskrevet i punktet, vil den ansatte forsvinne automatisk etter 3 år.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nb-NO" sz="1600" dirty="0"/>
          </a:p>
          <a:p>
            <a:pPr lvl="1"/>
            <a:endParaRPr lang="nb-NO" sz="1600" dirty="0"/>
          </a:p>
          <a:p>
            <a:pPr marL="0" lv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sz="16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800100"/>
          </a:xfrm>
          <a:prstGeom prst="rect">
            <a:avLst/>
          </a:prstGeom>
        </p:spPr>
      </p:pic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643257" y="6254750"/>
            <a:ext cx="3185886" cy="365125"/>
          </a:xfrm>
        </p:spPr>
        <p:txBody>
          <a:bodyPr/>
          <a:lstStyle/>
          <a:p>
            <a:r>
              <a:rPr lang="nb-NO" sz="1000" dirty="0">
                <a:solidFill>
                  <a:schemeClr val="bg1">
                    <a:lumMod val="85000"/>
                  </a:schemeClr>
                </a:solidFill>
              </a:rPr>
              <a:t>Politisk- og administrativt sekretariat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Stoppdato ved sluttmeldinger</a:t>
            </a: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 sluttdato</a:t>
            </a: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bort brukernavn</a:t>
            </a: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Deaktiver</a:t>
            </a: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566" y="845617"/>
            <a:ext cx="5239735" cy="5774258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646679" y="968027"/>
            <a:ext cx="50876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600" dirty="0"/>
              <a:t>Sluttmelding (</a:t>
            </a:r>
            <a:r>
              <a:rPr lang="nb-NO" sz="1600" dirty="0" err="1"/>
              <a:t>Admin</a:t>
            </a:r>
            <a:r>
              <a:rPr lang="nb-NO" sz="1600" dirty="0"/>
              <a:t> – Ansatte – Arbeidsforhold)</a:t>
            </a:r>
          </a:p>
        </p:txBody>
      </p:sp>
    </p:spTree>
    <p:extLst>
      <p:ext uri="{BB962C8B-B14F-4D97-AF65-F5344CB8AC3E}">
        <p14:creationId xmlns:p14="http://schemas.microsoft.com/office/powerpoint/2010/main" val="86276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6268" y="1123506"/>
            <a:ext cx="7260772" cy="1325563"/>
          </a:xfrm>
        </p:spPr>
        <p:txBody>
          <a:bodyPr/>
          <a:lstStyle/>
          <a:p>
            <a:r>
              <a:rPr lang="nb-NO" dirty="0"/>
              <a:t>Ansatt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6268" y="2506661"/>
            <a:ext cx="10515600" cy="3516767"/>
          </a:xfrm>
        </p:spPr>
        <p:txBody>
          <a:bodyPr>
            <a:normAutofit/>
          </a:bodyPr>
          <a:lstStyle/>
          <a:p>
            <a:pPr lvl="0"/>
            <a:r>
              <a:rPr lang="nb-NO" sz="1600" dirty="0"/>
              <a:t>Registreringer </a:t>
            </a:r>
          </a:p>
          <a:p>
            <a:r>
              <a:rPr lang="nb-NO" sz="1600" dirty="0"/>
              <a:t>Korrigeringer og etterregistrering</a:t>
            </a:r>
          </a:p>
          <a:p>
            <a:r>
              <a:rPr lang="nb-NO" sz="1600" dirty="0"/>
              <a:t>Godkjenning av egen rapport ved endt periode</a:t>
            </a:r>
          </a:p>
          <a:p>
            <a:r>
              <a:rPr lang="nb-NO" sz="1600" dirty="0"/>
              <a:t>Planlegge fravær</a:t>
            </a:r>
          </a:p>
          <a:p>
            <a:r>
              <a:rPr lang="nb-NO" sz="1600" dirty="0"/>
              <a:t>Saldobildet</a:t>
            </a:r>
          </a:p>
          <a:p>
            <a:r>
              <a:rPr lang="nb-NO" sz="1600" dirty="0"/>
              <a:t>Tilpass din Tidbank</a:t>
            </a:r>
          </a:p>
          <a:p>
            <a:pPr marL="0" indent="0">
              <a:buNone/>
            </a:pPr>
            <a:endParaRPr lang="nb-NO" sz="16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501"/>
            <a:ext cx="12192001" cy="800100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643257" y="6254750"/>
            <a:ext cx="3185886" cy="365125"/>
          </a:xfrm>
        </p:spPr>
        <p:txBody>
          <a:bodyPr/>
          <a:lstStyle/>
          <a:p>
            <a:r>
              <a:rPr lang="nb-NO" sz="1000" dirty="0">
                <a:solidFill>
                  <a:schemeClr val="bg1">
                    <a:lumMod val="85000"/>
                  </a:schemeClr>
                </a:solidFill>
              </a:rPr>
              <a:t>Politisk- og administrativt sekretariat</a:t>
            </a:r>
          </a:p>
        </p:txBody>
      </p:sp>
      <p:pic>
        <p:nvPicPr>
          <p:cNvPr id="10" name="Bilde 9" descr="https://encrypted-tbn1.gstatic.com/images?q=tbn:ANd9GcTe7NBpxoy5Wi53nmTciMX2uy9fzkpxhDV3Kn27YsKXNRF9xjUv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59" y="1463669"/>
            <a:ext cx="557893" cy="645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159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9119" y="1206817"/>
            <a:ext cx="10515600" cy="981800"/>
          </a:xfrm>
        </p:spPr>
        <p:txBody>
          <a:bodyPr>
            <a:normAutofit/>
          </a:bodyPr>
          <a:lstStyle/>
          <a:p>
            <a:r>
              <a:rPr lang="nb-NO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Team Tidbank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9119" y="1976284"/>
            <a:ext cx="10515600" cy="4643591"/>
          </a:xfrm>
        </p:spPr>
        <p:txBody>
          <a:bodyPr>
            <a:normAutofit/>
          </a:bodyPr>
          <a:lstStyle/>
          <a:p>
            <a:pPr lvl="0"/>
            <a:r>
              <a:rPr lang="nb-NO" sz="1600" dirty="0">
                <a:cs typeface="Leelawadee" panose="020B0502040204020203" pitchFamily="34" charset="-34"/>
              </a:rPr>
              <a:t>Opp- eller nedjustering av antall timer i fleksisaldo</a:t>
            </a:r>
          </a:p>
          <a:p>
            <a:pPr lvl="1"/>
            <a:r>
              <a:rPr lang="nb-NO" sz="1600" dirty="0">
                <a:cs typeface="Leelawadee" panose="020B0502040204020203" pitchFamily="34" charset="-34"/>
              </a:rPr>
              <a:t>Endringer tilbake i tid kan kun foretas inntil 11 mnd. tilbake i tid.</a:t>
            </a:r>
          </a:p>
          <a:p>
            <a:pPr lvl="0"/>
            <a:r>
              <a:rPr lang="nb-NO" sz="1600" dirty="0">
                <a:cs typeface="Leelawadee" panose="020B0502040204020203" pitchFamily="34" charset="-34"/>
              </a:rPr>
              <a:t>Oppretting av nye maler for årsskjema.</a:t>
            </a:r>
          </a:p>
          <a:p>
            <a:pPr lvl="0"/>
            <a:r>
              <a:rPr lang="nb-NO" sz="1600" dirty="0">
                <a:cs typeface="Leelawadee" panose="020B0502040204020203" pitchFamily="34" charset="-34"/>
              </a:rPr>
              <a:t>Systemattest </a:t>
            </a:r>
          </a:p>
          <a:p>
            <a:pPr lvl="0"/>
            <a:r>
              <a:rPr lang="nb-NO" sz="1600" dirty="0">
                <a:cs typeface="Leelawadee" panose="020B0502040204020203" pitchFamily="34" charset="-34"/>
              </a:rPr>
              <a:t>Forberedelse av systemet til nytt år </a:t>
            </a:r>
          </a:p>
          <a:p>
            <a:pPr lvl="0"/>
            <a:r>
              <a:rPr lang="nb-NO" sz="1600" dirty="0">
                <a:cs typeface="Leelawadee" panose="020B0502040204020203" pitchFamily="34" charset="-34"/>
              </a:rPr>
              <a:t>Overføring av feriedager og fleksisaldo forbigående år</a:t>
            </a:r>
          </a:p>
          <a:p>
            <a:pPr lvl="1"/>
            <a:r>
              <a:rPr lang="nb-NO" sz="1600" dirty="0">
                <a:cs typeface="Leelawadee" panose="020B0502040204020203" pitchFamily="34" charset="-34"/>
              </a:rPr>
              <a:t>Søknad om overføring av ferie.</a:t>
            </a:r>
          </a:p>
          <a:p>
            <a:pPr lvl="0"/>
            <a:r>
              <a:rPr lang="nb-NO" sz="1600" dirty="0">
                <a:cs typeface="Leelawadee" panose="020B0502040204020203" pitchFamily="34" charset="-34"/>
              </a:rPr>
              <a:t>Ajourføring av regler og koder i Tidbank – i samarbeid med personal </a:t>
            </a:r>
          </a:p>
          <a:p>
            <a:pPr lvl="0"/>
            <a:r>
              <a:rPr lang="nb-NO" sz="1600" dirty="0">
                <a:cs typeface="Leelawadee" panose="020B0502040204020203" pitchFamily="34" charset="-34"/>
              </a:rPr>
              <a:t>Oppretting/sletting av enheter</a:t>
            </a:r>
          </a:p>
          <a:p>
            <a:r>
              <a:rPr lang="nb-NO" sz="1600" dirty="0">
                <a:cs typeface="Leelawadee" panose="020B0502040204020203" pitchFamily="34" charset="-34"/>
              </a:rPr>
              <a:t>Opplæring og support – Post.tidbank</a:t>
            </a:r>
          </a:p>
          <a:p>
            <a:pPr marL="0" indent="0">
              <a:buNone/>
            </a:pPr>
            <a:endParaRPr lang="nb-NO" sz="1600" dirty="0">
              <a:cs typeface="Leelawadee" panose="020B0502040204020203" pitchFamily="34" charset="-34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800100"/>
          </a:xfrm>
          <a:prstGeom prst="rect">
            <a:avLst/>
          </a:prstGeom>
        </p:spPr>
      </p:pic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643257" y="6254750"/>
            <a:ext cx="3185886" cy="365125"/>
          </a:xfrm>
        </p:spPr>
        <p:txBody>
          <a:bodyPr/>
          <a:lstStyle/>
          <a:p>
            <a:r>
              <a:rPr lang="nb-NO" sz="1000" dirty="0">
                <a:solidFill>
                  <a:schemeClr val="bg1">
                    <a:lumMod val="85000"/>
                  </a:schemeClr>
                </a:solidFill>
              </a:rPr>
              <a:t>Politisk- og administrativt sekretariat</a:t>
            </a:r>
          </a:p>
        </p:txBody>
      </p:sp>
    </p:spTree>
    <p:extLst>
      <p:ext uri="{BB962C8B-B14F-4D97-AF65-F5344CB8AC3E}">
        <p14:creationId xmlns:p14="http://schemas.microsoft.com/office/powerpoint/2010/main" val="215484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954797"/>
            <a:ext cx="3932237" cy="914718"/>
          </a:xfrm>
        </p:spPr>
        <p:txBody>
          <a:bodyPr/>
          <a:lstStyle/>
          <a:p>
            <a:r>
              <a:rPr lang="nb-NO" dirty="0"/>
              <a:t>Registreringer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41812" cy="3811588"/>
          </a:xfrm>
        </p:spPr>
        <p:txBody>
          <a:bodyPr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b="1" dirty="0"/>
              <a:t>Normal reg.:</a:t>
            </a:r>
            <a:r>
              <a:rPr lang="nb-NO" dirty="0"/>
              <a:t> Normal registrering INN og UT (Standard visning)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b="1" dirty="0"/>
              <a:t>Fravær i dag:</a:t>
            </a:r>
            <a:r>
              <a:rPr lang="nb-NO" dirty="0"/>
              <a:t> Velg kode for fravær du kommer fra (INN) eller skal ut på (UT)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b="1" dirty="0"/>
              <a:t>Overtid:</a:t>
            </a:r>
            <a:r>
              <a:rPr lang="nb-NO" dirty="0"/>
              <a:t> Benyttes for registrering av overtid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b="1" dirty="0"/>
              <a:t>Planlegg fravær:</a:t>
            </a:r>
            <a:r>
              <a:rPr lang="nb-NO" dirty="0"/>
              <a:t> Benyttes for å legge inn heldagsfravær fram i tid (eks Ferie, Avspasering) </a:t>
            </a:r>
          </a:p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Politisk- og administrativt sekretariat</a:t>
            </a:r>
          </a:p>
        </p:txBody>
      </p:sp>
      <p:pic>
        <p:nvPicPr>
          <p:cNvPr id="1026" name="Picture 2" descr="Fig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00" y="1142681"/>
            <a:ext cx="4658375" cy="456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8501"/>
            <a:ext cx="12192001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3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643257" y="6254750"/>
            <a:ext cx="3185886" cy="365125"/>
          </a:xfrm>
        </p:spPr>
        <p:txBody>
          <a:bodyPr/>
          <a:lstStyle/>
          <a:p>
            <a:r>
              <a:rPr lang="nb-NO" sz="1000" dirty="0">
                <a:solidFill>
                  <a:schemeClr val="bg1">
                    <a:lumMod val="85000"/>
                  </a:schemeClr>
                </a:solidFill>
              </a:rPr>
              <a:t>Politisk- og administrativt sekretariat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501"/>
            <a:ext cx="12192001" cy="800100"/>
          </a:xfrm>
          <a:prstGeom prst="rect">
            <a:avLst/>
          </a:prstGeom>
        </p:spPr>
      </p:pic>
      <p:sp>
        <p:nvSpPr>
          <p:cNvPr id="7" name="Plassholder for tekst 3"/>
          <p:cNvSpPr txBox="1">
            <a:spLocks/>
          </p:cNvSpPr>
          <p:nvPr/>
        </p:nvSpPr>
        <p:spPr>
          <a:xfrm>
            <a:off x="680130" y="811881"/>
            <a:ext cx="9494383" cy="61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Korrigere (Registrering – Korrigere)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l="3972" t="20071" r="4106" b="5803"/>
          <a:stretch/>
        </p:blipFill>
        <p:spPr>
          <a:xfrm>
            <a:off x="2241754" y="1624315"/>
            <a:ext cx="7807269" cy="42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1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Politisk- og administrativt sekretariat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501"/>
            <a:ext cx="12192001" cy="800100"/>
          </a:xfrm>
          <a:prstGeom prst="rect">
            <a:avLst/>
          </a:prstGeom>
        </p:spPr>
      </p:pic>
      <p:sp>
        <p:nvSpPr>
          <p:cNvPr id="5" name="Plassholder for tekst 3"/>
          <p:cNvSpPr txBox="1">
            <a:spLocks/>
          </p:cNvSpPr>
          <p:nvPr/>
        </p:nvSpPr>
        <p:spPr>
          <a:xfrm>
            <a:off x="680130" y="811881"/>
            <a:ext cx="9494383" cy="61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Etterregistrering (Registrering – Korrigere)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l="4338" t="11733" r="5309"/>
          <a:stretch/>
        </p:blipFill>
        <p:spPr>
          <a:xfrm>
            <a:off x="2143432" y="2241754"/>
            <a:ext cx="8147536" cy="31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5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80131" y="1283379"/>
            <a:ext cx="9494383" cy="611415"/>
          </a:xfrm>
        </p:spPr>
        <p:txBody>
          <a:bodyPr/>
          <a:lstStyle/>
          <a:p>
            <a:r>
              <a:rPr lang="nb-NO" dirty="0"/>
              <a:t>Når en periode er klar for godkjenning får du opp en alarm om dette øverst til venstre i Tidbank-bildet (alarm-bjelle). Klikk på linken eller velg Registrering/Godkjenne og du kommer til dette bildet. </a:t>
            </a:r>
          </a:p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Politisk- og administrativt sekretariat</a:t>
            </a:r>
          </a:p>
        </p:txBody>
      </p:sp>
      <p:sp>
        <p:nvSpPr>
          <p:cNvPr id="10" name="AutoShape 10" descr="Bild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485" y="1931356"/>
            <a:ext cx="5987143" cy="3125233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680131" y="4962387"/>
            <a:ext cx="10466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1600" dirty="0"/>
              <a:t>Klikk Godkjenne (markert ovenfor) dersom du vet rapporten er rett og klar for godkjenning </a:t>
            </a:r>
          </a:p>
          <a:p>
            <a:pPr fontAlgn="base"/>
            <a:r>
              <a:rPr lang="nb-NO" sz="1600" dirty="0"/>
              <a:t>Klikk så Rapport (markert ovenfor) for å kontrollere periodens registeringer (rapporten vil komme fram under periodene), foreta eventuelle korrigeringer og klikk til slutt på knappen godkjenne nederst i rapporten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8501"/>
            <a:ext cx="12192001" cy="800100"/>
          </a:xfrm>
          <a:prstGeom prst="rect">
            <a:avLst/>
          </a:prstGeom>
        </p:spPr>
      </p:pic>
      <p:sp>
        <p:nvSpPr>
          <p:cNvPr id="15" name="Plassholder for tekst 3"/>
          <p:cNvSpPr txBox="1">
            <a:spLocks/>
          </p:cNvSpPr>
          <p:nvPr/>
        </p:nvSpPr>
        <p:spPr>
          <a:xfrm>
            <a:off x="680130" y="811881"/>
            <a:ext cx="9494383" cy="61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Godkjenne (Registrering – Godkjenne)</a:t>
            </a:r>
          </a:p>
        </p:txBody>
      </p:sp>
    </p:spTree>
    <p:extLst>
      <p:ext uri="{BB962C8B-B14F-4D97-AF65-F5344CB8AC3E}">
        <p14:creationId xmlns:p14="http://schemas.microsoft.com/office/powerpoint/2010/main" val="41002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7924" y="2252765"/>
            <a:ext cx="10515600" cy="4150582"/>
          </a:xfrm>
        </p:spPr>
        <p:txBody>
          <a:bodyPr>
            <a:normAutofit fontScale="92500" lnSpcReduction="20000"/>
          </a:bodyPr>
          <a:lstStyle/>
          <a:p>
            <a:r>
              <a:rPr lang="nb-NO" sz="2500" dirty="0"/>
              <a:t>Funksjoner i bruk:</a:t>
            </a:r>
            <a:br>
              <a:rPr lang="nb-NO" sz="2500" dirty="0"/>
            </a:br>
            <a:endParaRPr lang="nb-NO" sz="2500" dirty="0"/>
          </a:p>
          <a:p>
            <a:pPr lvl="1"/>
            <a:endParaRPr lang="nb-NO" sz="1700" dirty="0"/>
          </a:p>
          <a:p>
            <a:pPr marL="457200" lvl="1" indent="0">
              <a:buNone/>
            </a:pPr>
            <a:r>
              <a:rPr lang="nb-NO" sz="1700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sz="1700" dirty="0"/>
              <a:t>Ved registrering av fravær frem i tid, </a:t>
            </a:r>
          </a:p>
          <a:p>
            <a:pPr marL="914400" lvl="2" indent="0">
              <a:buNone/>
            </a:pPr>
            <a:r>
              <a:rPr lang="nb-NO" sz="1700" dirty="0"/>
              <a:t> blir det automatisk generert mail</a:t>
            </a:r>
            <a:br>
              <a:rPr lang="nb-NO" sz="1700" dirty="0"/>
            </a:br>
            <a:r>
              <a:rPr lang="nb-NO" sz="1700" dirty="0"/>
              <a:t> som gjør at du kan legge fraværet inn i Outlook </a:t>
            </a:r>
            <a:br>
              <a:rPr lang="nb-NO" sz="1700" dirty="0"/>
            </a:br>
            <a:br>
              <a:rPr lang="nb-NO" sz="1700" dirty="0"/>
            </a:br>
            <a:endParaRPr lang="nb-NO" sz="1700" dirty="0"/>
          </a:p>
          <a:p>
            <a:pPr marL="457200" lvl="1" indent="0">
              <a:buNone/>
            </a:pPr>
            <a:r>
              <a:rPr lang="nb-NO" sz="1700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sz="1700" dirty="0"/>
              <a:t>Viser den enkeltes fravær</a:t>
            </a:r>
            <a:br>
              <a:rPr lang="nb-NO" sz="1700" dirty="0"/>
            </a:br>
            <a:br>
              <a:rPr lang="nb-NO" sz="1700" dirty="0"/>
            </a:br>
            <a:endParaRPr lang="nb-NO" sz="1700" dirty="0"/>
          </a:p>
          <a:p>
            <a:pPr marL="457200" lvl="1" indent="0">
              <a:buNone/>
            </a:pPr>
            <a:r>
              <a:rPr lang="nb-NO" sz="1700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sz="1700" dirty="0"/>
              <a:t>Viser fraværet for hele avdelingen for en bestemt periode</a:t>
            </a:r>
          </a:p>
          <a:p>
            <a:pPr marL="914400" lvl="2" indent="0">
              <a:buNone/>
            </a:pPr>
            <a:br>
              <a:rPr lang="nb-NO" sz="1900" dirty="0"/>
            </a:br>
            <a:endParaRPr lang="nb-NO" dirty="0"/>
          </a:p>
          <a:p>
            <a:pPr lvl="1"/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l="50296" t="10894" r="17230" b="27400"/>
          <a:stretch/>
        </p:blipFill>
        <p:spPr>
          <a:xfrm>
            <a:off x="6095999" y="2451419"/>
            <a:ext cx="4757882" cy="254261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8501"/>
            <a:ext cx="12192001" cy="800100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838200" y="881936"/>
            <a:ext cx="10515600" cy="808752"/>
          </a:xfrm>
        </p:spPr>
        <p:txBody>
          <a:bodyPr>
            <a:normAutofit/>
          </a:bodyPr>
          <a:lstStyle/>
          <a:p>
            <a:r>
              <a:rPr lang="nb-NO" sz="1600" dirty="0">
                <a:latin typeface="+mn-lt"/>
              </a:rPr>
              <a:t>Planlegge fravær (Registrering - Planlegge)</a:t>
            </a: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643257" y="6254750"/>
            <a:ext cx="3185886" cy="365125"/>
          </a:xfrm>
        </p:spPr>
        <p:txBody>
          <a:bodyPr/>
          <a:lstStyle/>
          <a:p>
            <a:r>
              <a:rPr lang="nb-NO" sz="1000" dirty="0">
                <a:solidFill>
                  <a:schemeClr val="bg1">
                    <a:lumMod val="85000"/>
                  </a:schemeClr>
                </a:solidFill>
              </a:rPr>
              <a:t>Politisk- og administrativt sekretariat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664" y="2774730"/>
            <a:ext cx="1207645" cy="276326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5"/>
          <a:srcRect r="4720" b="21774"/>
          <a:stretch/>
        </p:blipFill>
        <p:spPr>
          <a:xfrm>
            <a:off x="1286664" y="4191986"/>
            <a:ext cx="1245522" cy="272140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091" y="5034173"/>
            <a:ext cx="1330668" cy="34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69"/>
          <a:stretch/>
        </p:blipFill>
        <p:spPr>
          <a:xfrm>
            <a:off x="6155609" y="957943"/>
            <a:ext cx="5742702" cy="5901043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96245" y="2002670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Normal arbeidstid:</a:t>
            </a:r>
            <a:br>
              <a:rPr lang="nb-NO" dirty="0"/>
            </a:br>
            <a:r>
              <a:rPr lang="nb-NO" dirty="0"/>
              <a:t>Er forventet arbeidstid hittil i år, basert på årsskjemaet den ansatte er knyttet til.</a:t>
            </a:r>
            <a:br>
              <a:rPr lang="nb-NO" dirty="0"/>
            </a:b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Timer totalt:</a:t>
            </a:r>
            <a:br>
              <a:rPr lang="nb-NO" dirty="0"/>
            </a:br>
            <a:r>
              <a:rPr lang="nb-NO" dirty="0"/>
              <a:t>Er de faktiske timene den ansatte har jobbet hittil i år, med fratrekk av ulike fraværskoder, ferie, permisjon osv. </a:t>
            </a:r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8501"/>
            <a:ext cx="12192001" cy="800100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796245" y="811998"/>
            <a:ext cx="6143171" cy="544854"/>
          </a:xfrm>
        </p:spPr>
        <p:txBody>
          <a:bodyPr>
            <a:normAutofit/>
          </a:bodyPr>
          <a:lstStyle/>
          <a:p>
            <a:r>
              <a:rPr lang="nb-NO" sz="1600" dirty="0">
                <a:latin typeface="+mn-lt"/>
              </a:rPr>
              <a:t>Saldo (Registrering - Saldo)</a:t>
            </a:r>
          </a:p>
        </p:txBody>
      </p:sp>
    </p:spTree>
    <p:extLst>
      <p:ext uri="{BB962C8B-B14F-4D97-AF65-F5344CB8AC3E}">
        <p14:creationId xmlns:p14="http://schemas.microsoft.com/office/powerpoint/2010/main" val="403422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96245" y="2002670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Du kan endre din startside, evt. andre personlige innstillinger dersom du ønsker.</a:t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501"/>
            <a:ext cx="12192001" cy="800100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796245" y="811998"/>
            <a:ext cx="6143171" cy="554686"/>
          </a:xfrm>
        </p:spPr>
        <p:txBody>
          <a:bodyPr>
            <a:normAutofit/>
          </a:bodyPr>
          <a:lstStyle/>
          <a:p>
            <a:r>
              <a:rPr lang="nb-NO" sz="1600" dirty="0">
                <a:latin typeface="+mn-lt"/>
              </a:rPr>
              <a:t>Tilpasse din Tidbank (Mitt - Profil)</a:t>
            </a:r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30850" y="1671149"/>
            <a:ext cx="6290946" cy="45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845</Words>
  <Application>Microsoft Office PowerPoint</Application>
  <PresentationFormat>Widescreen</PresentationFormat>
  <Paragraphs>116</Paragraphs>
  <Slides>20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6" baseType="lpstr">
      <vt:lpstr>Yu Gothic UI Semilight</vt:lpstr>
      <vt:lpstr>Arial</vt:lpstr>
      <vt:lpstr>Calibri</vt:lpstr>
      <vt:lpstr>Calibri Light</vt:lpstr>
      <vt:lpstr>Courier New</vt:lpstr>
      <vt:lpstr>Office-tema</vt:lpstr>
      <vt:lpstr>TIDBANK KURS   Ressurspersoner og ledere</vt:lpstr>
      <vt:lpstr>Ansatt</vt:lpstr>
      <vt:lpstr>Registreringer</vt:lpstr>
      <vt:lpstr>PowerPoint-presentasjon</vt:lpstr>
      <vt:lpstr>PowerPoint-presentasjon</vt:lpstr>
      <vt:lpstr>PowerPoint-presentasjon</vt:lpstr>
      <vt:lpstr>Planlegge fravær (Registrering - Planlegge)</vt:lpstr>
      <vt:lpstr>Saldo (Registrering - Saldo)</vt:lpstr>
      <vt:lpstr>Tilpasse din Tidbank (Mitt - Profil)</vt:lpstr>
      <vt:lpstr>Ledere  </vt:lpstr>
      <vt:lpstr>Lederportal (Mitt – Lederportal - Attestere)</vt:lpstr>
      <vt:lpstr>PowerPoint-presentasjon</vt:lpstr>
      <vt:lpstr>Ressurspersoner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Team Tidbank</vt:lpstr>
    </vt:vector>
  </TitlesOfParts>
  <Company>Kr-IKT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Tamara Villanueva</dc:creator>
  <cp:lastModifiedBy>Liv Karin Aaneland</cp:lastModifiedBy>
  <cp:revision>48</cp:revision>
  <dcterms:created xsi:type="dcterms:W3CDTF">2019-05-14T08:10:36Z</dcterms:created>
  <dcterms:modified xsi:type="dcterms:W3CDTF">2022-12-21T11:05:40Z</dcterms:modified>
</cp:coreProperties>
</file>