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841" r:id="rId5"/>
    <p:sldMasterId id="2147483837" r:id="rId6"/>
    <p:sldMasterId id="2147483815" r:id="rId7"/>
    <p:sldMasterId id="2147483648" r:id="rId8"/>
    <p:sldMasterId id="2147483782" r:id="rId9"/>
    <p:sldMasterId id="2147483833" r:id="rId10"/>
    <p:sldMasterId id="2147483847" r:id="rId11"/>
    <p:sldMasterId id="2147483804" r:id="rId12"/>
  </p:sldMasterIdLst>
  <p:notesMasterIdLst>
    <p:notesMasterId r:id="rId27"/>
  </p:notesMasterIdLst>
  <p:sldIdLst>
    <p:sldId id="271" r:id="rId13"/>
    <p:sldId id="303" r:id="rId14"/>
    <p:sldId id="304" r:id="rId15"/>
    <p:sldId id="305" r:id="rId16"/>
    <p:sldId id="307" r:id="rId17"/>
    <p:sldId id="308" r:id="rId18"/>
    <p:sldId id="310" r:id="rId19"/>
    <p:sldId id="309" r:id="rId20"/>
    <p:sldId id="312" r:id="rId21"/>
    <p:sldId id="317" r:id="rId22"/>
    <p:sldId id="314" r:id="rId23"/>
    <p:sldId id="316" r:id="rId24"/>
    <p:sldId id="313" r:id="rId25"/>
    <p:sldId id="265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8"/>
    <a:srgbClr val="004EA8"/>
    <a:srgbClr val="008AD8"/>
    <a:srgbClr val="005197"/>
    <a:srgbClr val="69B3E8"/>
    <a:srgbClr val="64A70A"/>
    <a:srgbClr val="008522"/>
    <a:srgbClr val="FF2A03"/>
    <a:srgbClr val="002E5A"/>
    <a:srgbClr val="E0A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890F5-5CAA-488B-A6C5-A3EC28C5FD63}" v="111" dt="2020-02-27T15:53:49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1"/>
    <p:restoredTop sz="86414"/>
  </p:normalViewPr>
  <p:slideViewPr>
    <p:cSldViewPr snapToGrid="0" snapToObjects="1" showGuides="1">
      <p:cViewPr varScale="1">
        <p:scale>
          <a:sx n="114" d="100"/>
          <a:sy n="114" d="100"/>
        </p:scale>
        <p:origin x="83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27.02.2020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oto, liten, kvinne, forskjellig&#10;&#10;Automatisk generert beskrivelse">
            <a:extLst>
              <a:ext uri="{FF2B5EF4-FFF2-40B4-BE49-F238E27FC236}">
                <a16:creationId xmlns:a16="http://schemas.microsoft.com/office/drawing/2014/main" id="{6ECCA9D0-6892-DE41-8CD4-C0BC94086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5365" y="3460459"/>
            <a:ext cx="2886634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25334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2600326"/>
            <a:ext cx="4470396" cy="425767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8425" y="-1"/>
            <a:ext cx="4481851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D4E7A9E-A665-B64D-BA16-C18C096F7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36604" y="3460459"/>
            <a:ext cx="4704726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C975ABA5-A233-C546-BB15-D2FE76320E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604" y="-1"/>
            <a:ext cx="3121496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ønn, tegning&#10;&#10;Automatisk generert beskrivelse">
            <a:extLst>
              <a:ext uri="{FF2B5EF4-FFF2-40B4-BE49-F238E27FC236}">
                <a16:creationId xmlns:a16="http://schemas.microsoft.com/office/drawing/2014/main" id="{BC8633E7-DE4F-E14A-A863-71A6B5B2B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3147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403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889013F-1DAD-3D47-ACF8-DBCE8B274183}"/>
              </a:ext>
            </a:extLst>
          </p:cNvPr>
          <p:cNvGrpSpPr/>
          <p:nvPr userDrawn="1"/>
        </p:nvGrpSpPr>
        <p:grpSpPr>
          <a:xfrm>
            <a:off x="9277399" y="0"/>
            <a:ext cx="2914601" cy="6858000"/>
            <a:chOff x="9277399" y="0"/>
            <a:chExt cx="2914601" cy="6858000"/>
          </a:xfrm>
        </p:grpSpPr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BD53070-E391-9641-ABF0-50E1B6C0E1DD}"/>
                </a:ext>
              </a:extLst>
            </p:cNvPr>
            <p:cNvCxnSpPr/>
            <p:nvPr userDrawn="1"/>
          </p:nvCxnSpPr>
          <p:spPr>
            <a:xfrm>
              <a:off x="9277399" y="0"/>
              <a:ext cx="0" cy="685800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E64946-DFF6-AB4F-B4D3-BBC9A2819C9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4291443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5B136079-0F7A-914C-AAD3-4F0B13010C8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2557646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A2E0D4C7-68B8-E14E-A4A2-C2FE4B42F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4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5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67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ess, utendørs, foto, hund&#10;&#10;Automatisk generert beskrivelse">
            <a:extLst>
              <a:ext uri="{FF2B5EF4-FFF2-40B4-BE49-F238E27FC236}">
                <a16:creationId xmlns:a16="http://schemas.microsoft.com/office/drawing/2014/main" id="{8399CAAE-8B08-5740-AD1B-76CE4C23C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8731528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86352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85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foto, bygning, utendørs, skilt&#10;&#10;Automatisk generert beskrivelse">
            <a:extLst>
              <a:ext uri="{FF2B5EF4-FFF2-40B4-BE49-F238E27FC236}">
                <a16:creationId xmlns:a16="http://schemas.microsoft.com/office/drawing/2014/main" id="{E161AD75-47B4-9341-8F1A-A1E066A3F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5AF023-A4EB-1F40-AA26-EB9218661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84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AA7F55E-5121-7C48-94E4-0875887E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tel 6">
            <a:extLst>
              <a:ext uri="{FF2B5EF4-FFF2-40B4-BE49-F238E27FC236}">
                <a16:creationId xmlns:a16="http://schemas.microsoft.com/office/drawing/2014/main" id="{F8C8D342-FFB4-F844-8BAF-B31447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621D11A1-FE77-7643-980F-01FFDDAF9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7046509-45F3-D140-AB79-9BA29116F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ønn&#10;&#10;Automatisk generert beskrivelse">
            <a:extLst>
              <a:ext uri="{FF2B5EF4-FFF2-40B4-BE49-F238E27FC236}">
                <a16:creationId xmlns:a16="http://schemas.microsoft.com/office/drawing/2014/main" id="{67655620-8333-B043-B206-C64A5D803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tel 6">
            <a:extLst>
              <a:ext uri="{FF2B5EF4-FFF2-40B4-BE49-F238E27FC236}">
                <a16:creationId xmlns:a16="http://schemas.microsoft.com/office/drawing/2014/main" id="{34DCE37F-8385-924B-B87C-478DA99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DA3B338D-0105-524D-8E5A-3B298CBF2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55F674-70E2-804A-8F07-BF2C36566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EB6635E5-5520-4544-8EEF-7635461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tel 6">
            <a:extLst>
              <a:ext uri="{FF2B5EF4-FFF2-40B4-BE49-F238E27FC236}">
                <a16:creationId xmlns:a16="http://schemas.microsoft.com/office/drawing/2014/main" id="{AF7BE71E-9B08-764A-B27B-6001868D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3CD2E59-EB70-634B-9315-6120AA83C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CCAF901-242C-F444-8449-A0991408B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31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801770"/>
            <a:ext cx="11086353" cy="239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0648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5"/>
            <a:ext cx="11086353" cy="4571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75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572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ygning, gress, foto, går&#10;&#10;Automatisk generert beskrivelse">
            <a:extLst>
              <a:ext uri="{FF2B5EF4-FFF2-40B4-BE49-F238E27FC236}">
                <a16:creationId xmlns:a16="http://schemas.microsoft.com/office/drawing/2014/main" id="{C9827F5D-A22C-ED47-B78F-05E3C629E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B6E1D60-7ECF-7840-8CC8-036151BE9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76B11E-541E-4446-9283-77FA86BBAD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387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62051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62051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2744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7528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5"/>
            <a:ext cx="5400676" cy="4571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5"/>
            <a:ext cx="5400676" cy="457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336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11086352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1628775"/>
            <a:ext cx="110863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17782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57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697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4167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8"/>
            <a:ext cx="4221163" cy="4581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50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573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459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8775"/>
            <a:ext cx="4260412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9869"/>
            <a:ext cx="6537016" cy="4570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217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ann, foto, personer, kvinne&#10;&#10;Automatisk generert beskrivelse">
            <a:extLst>
              <a:ext uri="{FF2B5EF4-FFF2-40B4-BE49-F238E27FC236}">
                <a16:creationId xmlns:a16="http://schemas.microsoft.com/office/drawing/2014/main" id="{10D6E6AC-56F8-0146-8358-B329268CD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EBB9F5B-BE52-C841-B5B4-7701FDD8D2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816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1720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2457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785E7A-0E8F-A74F-BA9A-18816F1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/>
          <a:lstStyle/>
          <a:p>
            <a:fld id="{4288501E-C257-5641-A554-F7A4E2A0FB01}" type="slidenum">
              <a:t>‹#›</a:t>
            </a:fld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4748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0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560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7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9CBE1EA-2C59-B04A-AE78-14B97883EF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" y="1"/>
            <a:ext cx="12192004" cy="6867573"/>
          </a:xfrm>
          <a:custGeom>
            <a:avLst/>
            <a:gdLst>
              <a:gd name="connsiteX0" fmla="*/ 1361326 w 12192004"/>
              <a:gd name="connsiteY0" fmla="*/ 6053309 h 6867573"/>
              <a:gd name="connsiteX1" fmla="*/ 2876794 w 12192004"/>
              <a:gd name="connsiteY1" fmla="*/ 6053309 h 6867573"/>
              <a:gd name="connsiteX2" fmla="*/ 2876794 w 12192004"/>
              <a:gd name="connsiteY2" fmla="*/ 6867572 h 6867573"/>
              <a:gd name="connsiteX3" fmla="*/ 1361326 w 12192004"/>
              <a:gd name="connsiteY3" fmla="*/ 6867572 h 6867573"/>
              <a:gd name="connsiteX4" fmla="*/ 0 w 12192004"/>
              <a:gd name="connsiteY4" fmla="*/ 6053309 h 6867573"/>
              <a:gd name="connsiteX5" fmla="*/ 1279136 w 12192004"/>
              <a:gd name="connsiteY5" fmla="*/ 6053309 h 6867573"/>
              <a:gd name="connsiteX6" fmla="*/ 1279136 w 12192004"/>
              <a:gd name="connsiteY6" fmla="*/ 6867572 h 6867573"/>
              <a:gd name="connsiteX7" fmla="*/ 0 w 12192004"/>
              <a:gd name="connsiteY7" fmla="*/ 6867572 h 6867573"/>
              <a:gd name="connsiteX8" fmla="*/ 9315210 w 12192004"/>
              <a:gd name="connsiteY8" fmla="*/ 4332229 h 6867573"/>
              <a:gd name="connsiteX9" fmla="*/ 12192004 w 12192004"/>
              <a:gd name="connsiteY9" fmla="*/ 4332229 h 6867573"/>
              <a:gd name="connsiteX10" fmla="*/ 12192004 w 12192004"/>
              <a:gd name="connsiteY10" fmla="*/ 6867573 h 6867573"/>
              <a:gd name="connsiteX11" fmla="*/ 9315210 w 12192004"/>
              <a:gd name="connsiteY11" fmla="*/ 6867573 h 6867573"/>
              <a:gd name="connsiteX12" fmla="*/ 10914214 w 12192004"/>
              <a:gd name="connsiteY12" fmla="*/ 3462311 h 6867573"/>
              <a:gd name="connsiteX13" fmla="*/ 12192003 w 12192004"/>
              <a:gd name="connsiteY13" fmla="*/ 3462311 h 6867573"/>
              <a:gd name="connsiteX14" fmla="*/ 12192003 w 12192004"/>
              <a:gd name="connsiteY14" fmla="*/ 4260816 h 6867573"/>
              <a:gd name="connsiteX15" fmla="*/ 10914214 w 12192004"/>
              <a:gd name="connsiteY15" fmla="*/ 4260816 h 6867573"/>
              <a:gd name="connsiteX16" fmla="*/ 9315210 w 12192004"/>
              <a:gd name="connsiteY16" fmla="*/ 3462311 h 6867573"/>
              <a:gd name="connsiteX17" fmla="*/ 10838755 w 12192004"/>
              <a:gd name="connsiteY17" fmla="*/ 3462311 h 6867573"/>
              <a:gd name="connsiteX18" fmla="*/ 10838755 w 12192004"/>
              <a:gd name="connsiteY18" fmla="*/ 4260816 h 6867573"/>
              <a:gd name="connsiteX19" fmla="*/ 9315210 w 12192004"/>
              <a:gd name="connsiteY19" fmla="*/ 4260816 h 6867573"/>
              <a:gd name="connsiteX20" fmla="*/ 0 w 12192004"/>
              <a:gd name="connsiteY20" fmla="*/ 3462311 h 6867573"/>
              <a:gd name="connsiteX21" fmla="*/ 2876794 w 12192004"/>
              <a:gd name="connsiteY21" fmla="*/ 3462311 h 6867573"/>
              <a:gd name="connsiteX22" fmla="*/ 2876794 w 12192004"/>
              <a:gd name="connsiteY22" fmla="*/ 5981897 h 6867573"/>
              <a:gd name="connsiteX23" fmla="*/ 0 w 12192004"/>
              <a:gd name="connsiteY23" fmla="*/ 5981897 h 6867573"/>
              <a:gd name="connsiteX24" fmla="*/ 2948685 w 12192004"/>
              <a:gd name="connsiteY24" fmla="*/ 3462310 h 6867573"/>
              <a:gd name="connsiteX25" fmla="*/ 9239751 w 12192004"/>
              <a:gd name="connsiteY25" fmla="*/ 3462310 h 6867573"/>
              <a:gd name="connsiteX26" fmla="*/ 9239751 w 12192004"/>
              <a:gd name="connsiteY26" fmla="*/ 6867571 h 6867573"/>
              <a:gd name="connsiteX27" fmla="*/ 2948685 w 12192004"/>
              <a:gd name="connsiteY27" fmla="*/ 6867571 h 6867573"/>
              <a:gd name="connsiteX28" fmla="*/ 9315210 w 12192004"/>
              <a:gd name="connsiteY28" fmla="*/ 871313 h 6867573"/>
              <a:gd name="connsiteX29" fmla="*/ 12192004 w 12192004"/>
              <a:gd name="connsiteY29" fmla="*/ 871313 h 6867573"/>
              <a:gd name="connsiteX30" fmla="*/ 12192004 w 12192004"/>
              <a:gd name="connsiteY30" fmla="*/ 3390898 h 6867573"/>
              <a:gd name="connsiteX31" fmla="*/ 9315210 w 12192004"/>
              <a:gd name="connsiteY31" fmla="*/ 3390898 h 6867573"/>
              <a:gd name="connsiteX32" fmla="*/ 9315210 w 12192004"/>
              <a:gd name="connsiteY32" fmla="*/ 9575 h 6867573"/>
              <a:gd name="connsiteX33" fmla="*/ 12192004 w 12192004"/>
              <a:gd name="connsiteY33" fmla="*/ 9575 h 6867573"/>
              <a:gd name="connsiteX34" fmla="*/ 12192004 w 12192004"/>
              <a:gd name="connsiteY34" fmla="*/ 794714 h 6867573"/>
              <a:gd name="connsiteX35" fmla="*/ 9315210 w 12192004"/>
              <a:gd name="connsiteY35" fmla="*/ 794714 h 6867573"/>
              <a:gd name="connsiteX36" fmla="*/ 2 w 12192004"/>
              <a:gd name="connsiteY36" fmla="*/ 0 h 6867573"/>
              <a:gd name="connsiteX37" fmla="*/ 9245603 w 12192004"/>
              <a:gd name="connsiteY37" fmla="*/ 0 h 6867573"/>
              <a:gd name="connsiteX38" fmla="*/ 9245603 w 12192004"/>
              <a:gd name="connsiteY38" fmla="*/ 3390898 h 6867573"/>
              <a:gd name="connsiteX39" fmla="*/ 2 w 12192004"/>
              <a:gd name="connsiteY39" fmla="*/ 3390898 h 686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4" h="6867573">
                <a:moveTo>
                  <a:pt x="1361326" y="6053309"/>
                </a:moveTo>
                <a:lnTo>
                  <a:pt x="2876794" y="6053309"/>
                </a:lnTo>
                <a:lnTo>
                  <a:pt x="2876794" y="6867572"/>
                </a:lnTo>
                <a:lnTo>
                  <a:pt x="1361326" y="6867572"/>
                </a:lnTo>
                <a:close/>
                <a:moveTo>
                  <a:pt x="0" y="6053309"/>
                </a:moveTo>
                <a:lnTo>
                  <a:pt x="1279136" y="6053309"/>
                </a:lnTo>
                <a:lnTo>
                  <a:pt x="1279136" y="6867572"/>
                </a:lnTo>
                <a:lnTo>
                  <a:pt x="0" y="6867572"/>
                </a:lnTo>
                <a:close/>
                <a:moveTo>
                  <a:pt x="9315210" y="4332229"/>
                </a:moveTo>
                <a:lnTo>
                  <a:pt x="12192004" y="4332229"/>
                </a:lnTo>
                <a:lnTo>
                  <a:pt x="12192004" y="6867573"/>
                </a:lnTo>
                <a:lnTo>
                  <a:pt x="9315210" y="6867573"/>
                </a:lnTo>
                <a:close/>
                <a:moveTo>
                  <a:pt x="10914214" y="3462311"/>
                </a:moveTo>
                <a:lnTo>
                  <a:pt x="12192003" y="3462311"/>
                </a:lnTo>
                <a:lnTo>
                  <a:pt x="12192003" y="4260816"/>
                </a:lnTo>
                <a:lnTo>
                  <a:pt x="10914214" y="4260816"/>
                </a:lnTo>
                <a:close/>
                <a:moveTo>
                  <a:pt x="9315210" y="3462311"/>
                </a:moveTo>
                <a:lnTo>
                  <a:pt x="10838755" y="3462311"/>
                </a:lnTo>
                <a:lnTo>
                  <a:pt x="10838755" y="4260816"/>
                </a:lnTo>
                <a:lnTo>
                  <a:pt x="9315210" y="4260816"/>
                </a:lnTo>
                <a:close/>
                <a:moveTo>
                  <a:pt x="0" y="3462311"/>
                </a:moveTo>
                <a:lnTo>
                  <a:pt x="2876794" y="3462311"/>
                </a:lnTo>
                <a:lnTo>
                  <a:pt x="2876794" y="5981897"/>
                </a:lnTo>
                <a:lnTo>
                  <a:pt x="0" y="5981897"/>
                </a:lnTo>
                <a:close/>
                <a:moveTo>
                  <a:pt x="2948685" y="3462310"/>
                </a:moveTo>
                <a:lnTo>
                  <a:pt x="9239751" y="3462310"/>
                </a:lnTo>
                <a:lnTo>
                  <a:pt x="9239751" y="6867571"/>
                </a:lnTo>
                <a:lnTo>
                  <a:pt x="2948685" y="6867571"/>
                </a:lnTo>
                <a:close/>
                <a:moveTo>
                  <a:pt x="9315210" y="871313"/>
                </a:moveTo>
                <a:lnTo>
                  <a:pt x="12192004" y="871313"/>
                </a:lnTo>
                <a:lnTo>
                  <a:pt x="12192004" y="3390898"/>
                </a:lnTo>
                <a:lnTo>
                  <a:pt x="9315210" y="3390898"/>
                </a:lnTo>
                <a:close/>
                <a:moveTo>
                  <a:pt x="9315210" y="9575"/>
                </a:moveTo>
                <a:lnTo>
                  <a:pt x="12192004" y="9575"/>
                </a:lnTo>
                <a:lnTo>
                  <a:pt x="12192004" y="794714"/>
                </a:lnTo>
                <a:lnTo>
                  <a:pt x="9315210" y="794714"/>
                </a:lnTo>
                <a:close/>
                <a:moveTo>
                  <a:pt x="2" y="0"/>
                </a:moveTo>
                <a:lnTo>
                  <a:pt x="9245603" y="0"/>
                </a:lnTo>
                <a:lnTo>
                  <a:pt x="9245603" y="3390898"/>
                </a:lnTo>
                <a:lnTo>
                  <a:pt x="2" y="3390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72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055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7A1810E-9EE9-5540-9D88-36A60555D8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0 w 12200277"/>
              <a:gd name="connsiteY0" fmla="*/ 5194999 h 6858001"/>
              <a:gd name="connsiteX1" fmla="*/ 2876857 w 12200277"/>
              <a:gd name="connsiteY1" fmla="*/ 5194999 h 6858001"/>
              <a:gd name="connsiteX2" fmla="*/ 2876857 w 12200277"/>
              <a:gd name="connsiteY2" fmla="*/ 6858001 h 6858001"/>
              <a:gd name="connsiteX3" fmla="*/ 0 w 12200277"/>
              <a:gd name="connsiteY3" fmla="*/ 6858001 h 6858001"/>
              <a:gd name="connsiteX4" fmla="*/ 2949577 w 12200277"/>
              <a:gd name="connsiteY4" fmla="*/ 4324525 h 6858001"/>
              <a:gd name="connsiteX5" fmla="*/ 7649824 w 12200277"/>
              <a:gd name="connsiteY5" fmla="*/ 4324525 h 6858001"/>
              <a:gd name="connsiteX6" fmla="*/ 7649824 w 12200277"/>
              <a:gd name="connsiteY6" fmla="*/ 6858001 h 6858001"/>
              <a:gd name="connsiteX7" fmla="*/ 2949577 w 12200277"/>
              <a:gd name="connsiteY7" fmla="*/ 6858001 h 6858001"/>
              <a:gd name="connsiteX8" fmla="*/ 1353459 w 12200277"/>
              <a:gd name="connsiteY8" fmla="*/ 4324525 h 6858001"/>
              <a:gd name="connsiteX9" fmla="*/ 2876857 w 12200277"/>
              <a:gd name="connsiteY9" fmla="*/ 4324525 h 6858001"/>
              <a:gd name="connsiteX10" fmla="*/ 2876857 w 12200277"/>
              <a:gd name="connsiteY10" fmla="*/ 5130801 h 6858001"/>
              <a:gd name="connsiteX11" fmla="*/ 1353459 w 12200277"/>
              <a:gd name="connsiteY11" fmla="*/ 5130801 h 6858001"/>
              <a:gd name="connsiteX12" fmla="*/ 2 w 12200277"/>
              <a:gd name="connsiteY12" fmla="*/ 4324525 h 6858001"/>
              <a:gd name="connsiteX13" fmla="*/ 1283914 w 12200277"/>
              <a:gd name="connsiteY13" fmla="*/ 4324525 h 6858001"/>
              <a:gd name="connsiteX14" fmla="*/ 1283914 w 12200277"/>
              <a:gd name="connsiteY14" fmla="*/ 5130801 h 6858001"/>
              <a:gd name="connsiteX15" fmla="*/ 2 w 12200277"/>
              <a:gd name="connsiteY15" fmla="*/ 5130801 h 6858001"/>
              <a:gd name="connsiteX16" fmla="*/ 4546834 w 12200277"/>
              <a:gd name="connsiteY16" fmla="*/ 2589294 h 6858001"/>
              <a:gd name="connsiteX17" fmla="*/ 7649824 w 12200277"/>
              <a:gd name="connsiteY17" fmla="*/ 2589294 h 6858001"/>
              <a:gd name="connsiteX18" fmla="*/ 7649824 w 12200277"/>
              <a:gd name="connsiteY18" fmla="*/ 4257677 h 6858001"/>
              <a:gd name="connsiteX19" fmla="*/ 4546834 w 12200277"/>
              <a:gd name="connsiteY19" fmla="*/ 4257677 h 6858001"/>
              <a:gd name="connsiteX20" fmla="*/ 7721602 w 12200277"/>
              <a:gd name="connsiteY20" fmla="*/ 1730377 h 6858001"/>
              <a:gd name="connsiteX21" fmla="*/ 12192000 w 12200277"/>
              <a:gd name="connsiteY21" fmla="*/ 1730377 h 6858001"/>
              <a:gd name="connsiteX22" fmla="*/ 12192000 w 12200277"/>
              <a:gd name="connsiteY22" fmla="*/ 6858001 h 6858001"/>
              <a:gd name="connsiteX23" fmla="*/ 7721602 w 12200277"/>
              <a:gd name="connsiteY23" fmla="*/ 6858001 h 6858001"/>
              <a:gd name="connsiteX24" fmla="*/ 7724467 w 12200277"/>
              <a:gd name="connsiteY24" fmla="*/ 868363 h 6858001"/>
              <a:gd name="connsiteX25" fmla="*/ 9248776 w 12200277"/>
              <a:gd name="connsiteY25" fmla="*/ 868363 h 6858001"/>
              <a:gd name="connsiteX26" fmla="*/ 9248776 w 12200277"/>
              <a:gd name="connsiteY26" fmla="*/ 1657350 h 6858001"/>
              <a:gd name="connsiteX27" fmla="*/ 7724467 w 12200277"/>
              <a:gd name="connsiteY27" fmla="*/ 1657350 h 6858001"/>
              <a:gd name="connsiteX28" fmla="*/ 2 w 12200277"/>
              <a:gd name="connsiteY28" fmla="*/ 2 h 6858001"/>
              <a:gd name="connsiteX29" fmla="*/ 4470396 w 12200277"/>
              <a:gd name="connsiteY29" fmla="*/ 2 h 6858001"/>
              <a:gd name="connsiteX30" fmla="*/ 4470396 w 12200277"/>
              <a:gd name="connsiteY30" fmla="*/ 4257676 h 6858001"/>
              <a:gd name="connsiteX31" fmla="*/ 2 w 12200277"/>
              <a:gd name="connsiteY31" fmla="*/ 4257676 h 6858001"/>
              <a:gd name="connsiteX32" fmla="*/ 4546834 w 12200277"/>
              <a:gd name="connsiteY32" fmla="*/ 2 h 6858001"/>
              <a:gd name="connsiteX33" fmla="*/ 7649824 w 12200277"/>
              <a:gd name="connsiteY33" fmla="*/ 2 h 6858001"/>
              <a:gd name="connsiteX34" fmla="*/ 7649824 w 12200277"/>
              <a:gd name="connsiteY34" fmla="*/ 2533477 h 6858001"/>
              <a:gd name="connsiteX35" fmla="*/ 4546834 w 12200277"/>
              <a:gd name="connsiteY35" fmla="*/ 2533477 h 6858001"/>
              <a:gd name="connsiteX36" fmla="*/ 9323419 w 12200277"/>
              <a:gd name="connsiteY36" fmla="*/ 0 h 6858001"/>
              <a:gd name="connsiteX37" fmla="*/ 12200277 w 12200277"/>
              <a:gd name="connsiteY37" fmla="*/ 0 h 6858001"/>
              <a:gd name="connsiteX38" fmla="*/ 12200277 w 12200277"/>
              <a:gd name="connsiteY38" fmla="*/ 1657351 h 6858001"/>
              <a:gd name="connsiteX39" fmla="*/ 9323419 w 12200277"/>
              <a:gd name="connsiteY39" fmla="*/ 1657351 h 6858001"/>
              <a:gd name="connsiteX40" fmla="*/ 7724467 w 12200277"/>
              <a:gd name="connsiteY40" fmla="*/ 0 h 6858001"/>
              <a:gd name="connsiteX41" fmla="*/ 9248776 w 12200277"/>
              <a:gd name="connsiteY41" fmla="*/ 0 h 6858001"/>
              <a:gd name="connsiteX42" fmla="*/ 9248776 w 12200277"/>
              <a:gd name="connsiteY42" fmla="*/ 795339 h 6858001"/>
              <a:gd name="connsiteX43" fmla="*/ 7724467 w 12200277"/>
              <a:gd name="connsiteY43" fmla="*/ 7953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00277" h="6858001">
                <a:moveTo>
                  <a:pt x="0" y="5194999"/>
                </a:moveTo>
                <a:lnTo>
                  <a:pt x="2876857" y="5194999"/>
                </a:lnTo>
                <a:lnTo>
                  <a:pt x="2876857" y="6858001"/>
                </a:lnTo>
                <a:lnTo>
                  <a:pt x="0" y="6858001"/>
                </a:lnTo>
                <a:close/>
                <a:moveTo>
                  <a:pt x="2949577" y="4324525"/>
                </a:moveTo>
                <a:lnTo>
                  <a:pt x="7649824" y="4324525"/>
                </a:lnTo>
                <a:lnTo>
                  <a:pt x="7649824" y="6858001"/>
                </a:lnTo>
                <a:lnTo>
                  <a:pt x="2949577" y="6858001"/>
                </a:lnTo>
                <a:close/>
                <a:moveTo>
                  <a:pt x="1353459" y="4324525"/>
                </a:moveTo>
                <a:lnTo>
                  <a:pt x="2876857" y="4324525"/>
                </a:lnTo>
                <a:lnTo>
                  <a:pt x="2876857" y="5130801"/>
                </a:lnTo>
                <a:lnTo>
                  <a:pt x="1353459" y="5130801"/>
                </a:lnTo>
                <a:close/>
                <a:moveTo>
                  <a:pt x="2" y="4324525"/>
                </a:moveTo>
                <a:lnTo>
                  <a:pt x="1283914" y="4324525"/>
                </a:lnTo>
                <a:lnTo>
                  <a:pt x="1283914" y="5130801"/>
                </a:lnTo>
                <a:lnTo>
                  <a:pt x="2" y="5130801"/>
                </a:lnTo>
                <a:close/>
                <a:moveTo>
                  <a:pt x="4546834" y="2589294"/>
                </a:moveTo>
                <a:lnTo>
                  <a:pt x="7649824" y="2589294"/>
                </a:lnTo>
                <a:lnTo>
                  <a:pt x="7649824" y="4257677"/>
                </a:lnTo>
                <a:lnTo>
                  <a:pt x="4546834" y="4257677"/>
                </a:lnTo>
                <a:close/>
                <a:moveTo>
                  <a:pt x="7721602" y="1730377"/>
                </a:moveTo>
                <a:lnTo>
                  <a:pt x="12192000" y="1730377"/>
                </a:lnTo>
                <a:lnTo>
                  <a:pt x="12192000" y="6858001"/>
                </a:lnTo>
                <a:lnTo>
                  <a:pt x="7721602" y="6858001"/>
                </a:lnTo>
                <a:close/>
                <a:moveTo>
                  <a:pt x="7724467" y="868363"/>
                </a:moveTo>
                <a:lnTo>
                  <a:pt x="9248776" y="868363"/>
                </a:lnTo>
                <a:lnTo>
                  <a:pt x="9248776" y="1657350"/>
                </a:lnTo>
                <a:lnTo>
                  <a:pt x="7724467" y="1657350"/>
                </a:lnTo>
                <a:close/>
                <a:moveTo>
                  <a:pt x="2" y="2"/>
                </a:moveTo>
                <a:lnTo>
                  <a:pt x="4470396" y="2"/>
                </a:lnTo>
                <a:lnTo>
                  <a:pt x="4470396" y="4257676"/>
                </a:lnTo>
                <a:lnTo>
                  <a:pt x="2" y="4257676"/>
                </a:lnTo>
                <a:close/>
                <a:moveTo>
                  <a:pt x="4546834" y="2"/>
                </a:moveTo>
                <a:lnTo>
                  <a:pt x="7649824" y="2"/>
                </a:lnTo>
                <a:lnTo>
                  <a:pt x="7649824" y="2533477"/>
                </a:lnTo>
                <a:lnTo>
                  <a:pt x="4546834" y="2533477"/>
                </a:lnTo>
                <a:close/>
                <a:moveTo>
                  <a:pt x="9323419" y="0"/>
                </a:moveTo>
                <a:lnTo>
                  <a:pt x="12200277" y="0"/>
                </a:lnTo>
                <a:lnTo>
                  <a:pt x="12200277" y="1657351"/>
                </a:lnTo>
                <a:lnTo>
                  <a:pt x="9323419" y="1657351"/>
                </a:lnTo>
                <a:close/>
                <a:moveTo>
                  <a:pt x="7724467" y="0"/>
                </a:moveTo>
                <a:lnTo>
                  <a:pt x="9248776" y="0"/>
                </a:lnTo>
                <a:lnTo>
                  <a:pt x="9248776" y="795339"/>
                </a:lnTo>
                <a:lnTo>
                  <a:pt x="7724467" y="795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166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F525786-C3AF-564F-BBFE-FAA1EBFAA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9305366 w 12200277"/>
              <a:gd name="connsiteY0" fmla="*/ 3460460 h 6858001"/>
              <a:gd name="connsiteX1" fmla="*/ 12192000 w 12200277"/>
              <a:gd name="connsiteY1" fmla="*/ 3460460 h 6858001"/>
              <a:gd name="connsiteX2" fmla="*/ 12192000 w 12200277"/>
              <a:gd name="connsiteY2" fmla="*/ 6858001 h 6858001"/>
              <a:gd name="connsiteX3" fmla="*/ 9305366 w 12200277"/>
              <a:gd name="connsiteY3" fmla="*/ 6858001 h 6858001"/>
              <a:gd name="connsiteX4" fmla="*/ 4536605 w 12200277"/>
              <a:gd name="connsiteY4" fmla="*/ 3460460 h 6858001"/>
              <a:gd name="connsiteX5" fmla="*/ 9241331 w 12200277"/>
              <a:gd name="connsiteY5" fmla="*/ 3460460 h 6858001"/>
              <a:gd name="connsiteX6" fmla="*/ 9241331 w 12200277"/>
              <a:gd name="connsiteY6" fmla="*/ 6858001 h 6858001"/>
              <a:gd name="connsiteX7" fmla="*/ 4536605 w 12200277"/>
              <a:gd name="connsiteY7" fmla="*/ 6858001 h 6858001"/>
              <a:gd name="connsiteX8" fmla="*/ 0 w 12200277"/>
              <a:gd name="connsiteY8" fmla="*/ 2600327 h 6858001"/>
              <a:gd name="connsiteX9" fmla="*/ 4470395 w 12200277"/>
              <a:gd name="connsiteY9" fmla="*/ 2600327 h 6858001"/>
              <a:gd name="connsiteX10" fmla="*/ 4470395 w 12200277"/>
              <a:gd name="connsiteY10" fmla="*/ 6858001 h 6858001"/>
              <a:gd name="connsiteX11" fmla="*/ 0 w 12200277"/>
              <a:gd name="connsiteY11" fmla="*/ 6858001 h 6858001"/>
              <a:gd name="connsiteX12" fmla="*/ 1 w 12200277"/>
              <a:gd name="connsiteY12" fmla="*/ 2 h 6858001"/>
              <a:gd name="connsiteX13" fmla="*/ 4470396 w 12200277"/>
              <a:gd name="connsiteY13" fmla="*/ 2 h 6858001"/>
              <a:gd name="connsiteX14" fmla="*/ 4470396 w 12200277"/>
              <a:gd name="connsiteY14" fmla="*/ 2533475 h 6858001"/>
              <a:gd name="connsiteX15" fmla="*/ 1 w 12200277"/>
              <a:gd name="connsiteY15" fmla="*/ 2533475 h 6858001"/>
              <a:gd name="connsiteX16" fmla="*/ 7718426 w 12200277"/>
              <a:gd name="connsiteY16" fmla="*/ 0 h 6858001"/>
              <a:gd name="connsiteX17" fmla="*/ 12200277 w 12200277"/>
              <a:gd name="connsiteY17" fmla="*/ 0 h 6858001"/>
              <a:gd name="connsiteX18" fmla="*/ 12200277 w 12200277"/>
              <a:gd name="connsiteY18" fmla="*/ 3397542 h 6858001"/>
              <a:gd name="connsiteX19" fmla="*/ 7718426 w 12200277"/>
              <a:gd name="connsiteY19" fmla="*/ 3397542 h 6858001"/>
              <a:gd name="connsiteX20" fmla="*/ 4536605 w 12200277"/>
              <a:gd name="connsiteY20" fmla="*/ 0 h 6858001"/>
              <a:gd name="connsiteX21" fmla="*/ 7658101 w 12200277"/>
              <a:gd name="connsiteY21" fmla="*/ 0 h 6858001"/>
              <a:gd name="connsiteX22" fmla="*/ 7658101 w 12200277"/>
              <a:gd name="connsiteY22" fmla="*/ 3397541 h 6858001"/>
              <a:gd name="connsiteX23" fmla="*/ 4536605 w 12200277"/>
              <a:gd name="connsiteY23" fmla="*/ 33975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0277" h="6858001">
                <a:moveTo>
                  <a:pt x="9305366" y="3460460"/>
                </a:moveTo>
                <a:lnTo>
                  <a:pt x="12192000" y="3460460"/>
                </a:lnTo>
                <a:lnTo>
                  <a:pt x="12192000" y="6858001"/>
                </a:lnTo>
                <a:lnTo>
                  <a:pt x="9305366" y="6858001"/>
                </a:lnTo>
                <a:close/>
                <a:moveTo>
                  <a:pt x="4536605" y="3460460"/>
                </a:moveTo>
                <a:lnTo>
                  <a:pt x="9241331" y="3460460"/>
                </a:lnTo>
                <a:lnTo>
                  <a:pt x="9241331" y="6858001"/>
                </a:lnTo>
                <a:lnTo>
                  <a:pt x="4536605" y="6858001"/>
                </a:lnTo>
                <a:close/>
                <a:moveTo>
                  <a:pt x="0" y="2600327"/>
                </a:moveTo>
                <a:lnTo>
                  <a:pt x="4470395" y="2600327"/>
                </a:lnTo>
                <a:lnTo>
                  <a:pt x="4470395" y="6858001"/>
                </a:lnTo>
                <a:lnTo>
                  <a:pt x="0" y="6858001"/>
                </a:lnTo>
                <a:close/>
                <a:moveTo>
                  <a:pt x="1" y="2"/>
                </a:moveTo>
                <a:lnTo>
                  <a:pt x="4470396" y="2"/>
                </a:lnTo>
                <a:lnTo>
                  <a:pt x="4470396" y="2533475"/>
                </a:lnTo>
                <a:lnTo>
                  <a:pt x="1" y="2533475"/>
                </a:lnTo>
                <a:close/>
                <a:moveTo>
                  <a:pt x="7718426" y="0"/>
                </a:moveTo>
                <a:lnTo>
                  <a:pt x="12200277" y="0"/>
                </a:lnTo>
                <a:lnTo>
                  <a:pt x="12200277" y="3397542"/>
                </a:lnTo>
                <a:lnTo>
                  <a:pt x="7718426" y="3397542"/>
                </a:lnTo>
                <a:close/>
                <a:moveTo>
                  <a:pt x="4536605" y="0"/>
                </a:moveTo>
                <a:lnTo>
                  <a:pt x="7658101" y="0"/>
                </a:lnTo>
                <a:lnTo>
                  <a:pt x="7658101" y="3397541"/>
                </a:lnTo>
                <a:lnTo>
                  <a:pt x="4536605" y="3397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646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D32403EE-526A-1446-AA09-73F56A28A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216FDB8-87D3-0F4C-ABCE-C8889E87F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8575"/>
            <a:ext cx="6061075" cy="34226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EACAD9C6-98D3-1A44-B2CC-43A65F5394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443547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60CAA337-94FB-364C-8B73-BE5702173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87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9BA6832-8937-754B-A4C8-12A8FC2DA5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F2333718-1070-8445-BEA4-72158A6F1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70396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C411CAD0-9D51-1240-B00F-636EE9330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4AB3DD93-DE66-BD44-9D80-C59B9E948E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602932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8421F30-230C-624E-B48C-7D9FECF3D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5BC90-5FB2-E941-93D2-E13A6D8B4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F3DA90-5664-1C4F-9F74-3440EDE73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30B8B92-9E61-614D-890B-C250A80A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2600325"/>
            <a:ext cx="4470398" cy="42576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79CCF233-B73F-7A48-B223-725969885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6833" y="0"/>
            <a:ext cx="3102990" cy="25334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9F529A48-0006-B24A-93AA-3543FA1C94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6833" y="2589292"/>
            <a:ext cx="3102990" cy="166838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116FFE66-3A35-DB4F-8A8C-8361F8BED2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49575" y="4324524"/>
            <a:ext cx="4700248" cy="253347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4324524"/>
            <a:ext cx="2876857" cy="253347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29878" y="-1"/>
            <a:ext cx="4470398" cy="25334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04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15" r:id="rId2"/>
    <p:sldLayoutId id="2147483774" r:id="rId3"/>
    <p:sldLayoutId id="2147483775" r:id="rId4"/>
    <p:sldLayoutId id="2147483776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51" r:id="rId4"/>
    <p:sldLayoutId id="2147483852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54" r:id="rId4"/>
    <p:sldLayoutId id="2147483855" r:id="rId5"/>
    <p:sldLayoutId id="2147483856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816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46" r:id="rId15"/>
    <p:sldLayoutId id="2147483831" r:id="rId16"/>
    <p:sldLayoutId id="214748383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80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5" orient="horz" pos="754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11090274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5901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9" r:id="rId4"/>
    <p:sldLayoutId id="2147483790" r:id="rId5"/>
    <p:sldLayoutId id="2147483786" r:id="rId6"/>
    <p:sldLayoutId id="2147483787" r:id="rId7"/>
    <p:sldLayoutId id="2147483788" r:id="rId8"/>
    <p:sldLayoutId id="2147483791" r:id="rId9"/>
    <p:sldLayoutId id="2147483812" r:id="rId10"/>
    <p:sldLayoutId id="2147483792" r:id="rId11"/>
    <p:sldLayoutId id="2147483793" r:id="rId12"/>
    <p:sldLayoutId id="2147483813" r:id="rId13"/>
    <p:sldLayoutId id="2147483794" r:id="rId14"/>
    <p:sldLayoutId id="2147483797" r:id="rId15"/>
    <p:sldLayoutId id="2147483795" r:id="rId16"/>
    <p:sldLayoutId id="214748379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 userDrawn="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90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  <p:sldLayoutId id="21474838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278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84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ristiansand.extend.no/index.pl?pid=nyekristiansand&amp;DocumentID=3763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40A707-0428-0041-9D6C-C2ECFA0C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 - vernerundeskjema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806D1E-26AF-7D42-BB27-04F158448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b-NO" dirty="0"/>
              <a:t>Kvalitetssystemet</a:t>
            </a:r>
          </a:p>
        </p:txBody>
      </p:sp>
    </p:spTree>
    <p:extLst>
      <p:ext uri="{BB962C8B-B14F-4D97-AF65-F5344CB8AC3E}">
        <p14:creationId xmlns:p14="http://schemas.microsoft.com/office/powerpoint/2010/main" val="39320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4" y="2378254"/>
            <a:ext cx="4021659" cy="1107996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/>
              <a:t>Dersom det er feilregistreringer i skjemaet, kan disse endres ved å trykke «</a:t>
            </a:r>
            <a:r>
              <a:rPr lang="nb-NO" sz="1800" b="1" dirty="0"/>
              <a:t>Rediger</a:t>
            </a:r>
            <a:r>
              <a:rPr lang="nb-NO" sz="1800" dirty="0"/>
              <a:t>» nederst i skjemaet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3D687897-233D-4122-B6E8-9F11E323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5" y="326654"/>
            <a:ext cx="10086900" cy="830997"/>
          </a:xfrm>
        </p:spPr>
        <p:txBody>
          <a:bodyPr>
            <a:normAutofit/>
          </a:bodyPr>
          <a:lstStyle/>
          <a:p>
            <a:r>
              <a:rPr lang="nb-NO" dirty="0"/>
              <a:t>Redigere skjema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D56D774D-33F3-4D8A-930C-3DBB976DE8BA}"/>
              </a:ext>
            </a:extLst>
          </p:cNvPr>
          <p:cNvGrpSpPr/>
          <p:nvPr/>
        </p:nvGrpSpPr>
        <p:grpSpPr>
          <a:xfrm>
            <a:off x="4514151" y="137646"/>
            <a:ext cx="7753350" cy="4970994"/>
            <a:chOff x="4438650" y="1538608"/>
            <a:chExt cx="7753350" cy="4970994"/>
          </a:xfrm>
        </p:grpSpPr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54C98F60-1F9F-420D-BF75-44ED0ED01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966"/>
            <a:stretch/>
          </p:blipFill>
          <p:spPr>
            <a:xfrm>
              <a:off x="4438650" y="1538608"/>
              <a:ext cx="7753350" cy="49709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7BACE141-1F5B-4D77-B904-409AF794B619}"/>
                </a:ext>
              </a:extLst>
            </p:cNvPr>
            <p:cNvSpPr/>
            <p:nvPr/>
          </p:nvSpPr>
          <p:spPr>
            <a:xfrm>
              <a:off x="4438650" y="6113339"/>
              <a:ext cx="1657350" cy="3962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332F418F-6936-49C3-BBBB-77A0456F7CF5}"/>
              </a:ext>
            </a:extLst>
          </p:cNvPr>
          <p:cNvSpPr txBox="1">
            <a:spLocks/>
          </p:cNvSpPr>
          <p:nvPr/>
        </p:nvSpPr>
        <p:spPr>
          <a:xfrm>
            <a:off x="97333" y="5315474"/>
            <a:ext cx="4021659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Knappen «</a:t>
            </a:r>
            <a:r>
              <a:rPr lang="nb-NO" sz="1800" b="1" dirty="0"/>
              <a:t>Sammenligne versjoner</a:t>
            </a:r>
            <a:r>
              <a:rPr lang="nb-NO" sz="1800" dirty="0"/>
              <a:t>» vil da dukke opp nederst i skjemaet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CB13C85-A840-4249-9BE0-7029B90FABE5}"/>
              </a:ext>
            </a:extLst>
          </p:cNvPr>
          <p:cNvGrpSpPr/>
          <p:nvPr/>
        </p:nvGrpSpPr>
        <p:grpSpPr>
          <a:xfrm>
            <a:off x="4404613" y="5507134"/>
            <a:ext cx="3533775" cy="447675"/>
            <a:chOff x="4404613" y="5507134"/>
            <a:chExt cx="3533775" cy="447675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1BF336C9-F0DD-4DD6-BE5A-93767F492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4613" y="5507134"/>
              <a:ext cx="3533775" cy="447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ktangel: avrundede hjørner 10">
              <a:extLst>
                <a:ext uri="{FF2B5EF4-FFF2-40B4-BE49-F238E27FC236}">
                  <a16:creationId xmlns:a16="http://schemas.microsoft.com/office/drawing/2014/main" id="{F0CC2754-09FE-43D7-872A-4D07707B0F4A}"/>
                </a:ext>
              </a:extLst>
            </p:cNvPr>
            <p:cNvSpPr/>
            <p:nvPr/>
          </p:nvSpPr>
          <p:spPr>
            <a:xfrm>
              <a:off x="6096000" y="5530342"/>
              <a:ext cx="1764484" cy="3962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</p:spTree>
    <p:extLst>
      <p:ext uri="{BB962C8B-B14F-4D97-AF65-F5344CB8AC3E}">
        <p14:creationId xmlns:p14="http://schemas.microsoft.com/office/powerpoint/2010/main" val="108573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4" y="1824256"/>
            <a:ext cx="4021659" cy="830997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/>
              <a:t>Leder oppretter tiltak basert på det som er notert i vernerundeskjemaet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3D687897-233D-4122-B6E8-9F11E323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5" y="326654"/>
            <a:ext cx="10086900" cy="830997"/>
          </a:xfrm>
        </p:spPr>
        <p:txBody>
          <a:bodyPr>
            <a:normAutofit/>
          </a:bodyPr>
          <a:lstStyle/>
          <a:p>
            <a:r>
              <a:rPr lang="nb-NO" dirty="0"/>
              <a:t>Opprettelse av tiltak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614C741-7262-48D4-9B79-759C6982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30" y="742152"/>
            <a:ext cx="6767656" cy="5648984"/>
          </a:xfrm>
          <a:prstGeom prst="rect">
            <a:avLst/>
          </a:prstGeom>
        </p:spPr>
      </p:pic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7BACE141-1F5B-4D77-B904-409AF794B619}"/>
              </a:ext>
            </a:extLst>
          </p:cNvPr>
          <p:cNvSpPr/>
          <p:nvPr/>
        </p:nvSpPr>
        <p:spPr>
          <a:xfrm>
            <a:off x="5268083" y="5778033"/>
            <a:ext cx="5454686" cy="1274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59613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4" y="1824256"/>
            <a:ext cx="4021659" cy="553998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/>
              <a:t>For å opprette tiltak velger du «Nytt tiltak» i sidemenyen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3D687897-233D-4122-B6E8-9F11E323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5" y="326654"/>
            <a:ext cx="10086900" cy="830997"/>
          </a:xfrm>
        </p:spPr>
        <p:txBody>
          <a:bodyPr>
            <a:normAutofit/>
          </a:bodyPr>
          <a:lstStyle/>
          <a:p>
            <a:r>
              <a:rPr lang="nb-NO" dirty="0"/>
              <a:t>Opprettelse av tiltak (2)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FE44828-E22B-478D-BD36-0F7AC40897DA}"/>
              </a:ext>
            </a:extLst>
          </p:cNvPr>
          <p:cNvGrpSpPr/>
          <p:nvPr/>
        </p:nvGrpSpPr>
        <p:grpSpPr>
          <a:xfrm>
            <a:off x="6373376" y="1157651"/>
            <a:ext cx="5553509" cy="2486025"/>
            <a:chOff x="6373377" y="1733383"/>
            <a:chExt cx="5553509" cy="2486025"/>
          </a:xfrm>
        </p:grpSpPr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8C136994-8296-4A55-A228-3446D093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717" y="1733383"/>
              <a:ext cx="5500169" cy="2486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7BACE141-1F5B-4D77-B904-409AF794B619}"/>
                </a:ext>
              </a:extLst>
            </p:cNvPr>
            <p:cNvSpPr/>
            <p:nvPr/>
          </p:nvSpPr>
          <p:spPr>
            <a:xfrm>
              <a:off x="6373377" y="2750987"/>
              <a:ext cx="720843" cy="24176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2C3D1FF-DA27-44F1-B7C9-A13D5FAA6060}"/>
              </a:ext>
            </a:extLst>
          </p:cNvPr>
          <p:cNvSpPr txBox="1">
            <a:spLocks/>
          </p:cNvSpPr>
          <p:nvPr/>
        </p:nvSpPr>
        <p:spPr>
          <a:xfrm>
            <a:off x="348934" y="4495801"/>
            <a:ext cx="4021659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Deretter fyller du ut tiltaksskjemaet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753E9BD-0667-408E-A0CA-64A6D2AA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15" y="4045321"/>
            <a:ext cx="4148272" cy="256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42418B2A-66AE-4CDA-8F83-FBE828BBCBF8}"/>
              </a:ext>
            </a:extLst>
          </p:cNvPr>
          <p:cNvSpPr/>
          <p:nvPr/>
        </p:nvSpPr>
        <p:spPr>
          <a:xfrm>
            <a:off x="6269719" y="3899085"/>
            <a:ext cx="4462264" cy="28536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51114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6534" y="285751"/>
            <a:ext cx="6060185" cy="553998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>
                <a:latin typeface="+mn-lt"/>
                <a:ea typeface="+mn-ea"/>
                <a:cs typeface="+mn-cs"/>
              </a:rPr>
              <a:t>For å finne tiltakene fra forrige vernerunde, går leder inn i meldingsoversikten og velger «</a:t>
            </a:r>
            <a:r>
              <a:rPr lang="nb-NO" sz="1800" b="1" dirty="0">
                <a:latin typeface="+mn-lt"/>
                <a:ea typeface="+mn-ea"/>
                <a:cs typeface="+mn-cs"/>
              </a:rPr>
              <a:t>Mine tiltak</a:t>
            </a:r>
            <a:r>
              <a:rPr lang="nb-NO" sz="1800" dirty="0"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C402490-47D9-4FB7-B7C9-14EC238FB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5" t="12667" r="58125" b="66222"/>
          <a:stretch/>
        </p:blipFill>
        <p:spPr>
          <a:xfrm>
            <a:off x="662939" y="1653540"/>
            <a:ext cx="10431219" cy="195072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B290ACCA-E4F4-4324-A3DE-78A14FEFBC87}"/>
              </a:ext>
            </a:extLst>
          </p:cNvPr>
          <p:cNvCxnSpPr>
            <a:cxnSpLocks/>
          </p:cNvCxnSpPr>
          <p:nvPr/>
        </p:nvCxnSpPr>
        <p:spPr>
          <a:xfrm flipH="1">
            <a:off x="9026275" y="3198443"/>
            <a:ext cx="12639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2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3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Vernerunder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 er beskrevet i </a:t>
            </a:r>
            <a:r>
              <a:rPr lang="nb-NO" dirty="0">
                <a:hlinkClick r:id="rId2"/>
              </a:rPr>
              <a:t>vernerundeprosedyren</a:t>
            </a:r>
            <a:r>
              <a:rPr lang="nb-NO" dirty="0"/>
              <a:t> i Kvalitetssystemet hvordan vernerundene skal gjennomføres.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denne presentasjonen skal vi forklare hvordan lederen for arbeidsstedet skal fylle ut og behandle det elektroniske vernerundeskjemaet og sikre verneombudet tilgang.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Vernerundeskjemaet ligger som vedlegg til vernerundeprosedyren.</a:t>
            </a:r>
          </a:p>
        </p:txBody>
      </p:sp>
    </p:spTree>
    <p:extLst>
      <p:ext uri="{BB962C8B-B14F-4D97-AF65-F5344CB8AC3E}">
        <p14:creationId xmlns:p14="http://schemas.microsoft.com/office/powerpoint/2010/main" val="292280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3" y="352424"/>
            <a:ext cx="3735387" cy="4024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Første del av skjemaet er delvis ferdig utfylt.</a:t>
            </a:r>
          </a:p>
          <a:p>
            <a:pPr marL="0" indent="0">
              <a:buNone/>
            </a:pPr>
            <a:r>
              <a:rPr lang="nb-NO" sz="1800" dirty="0"/>
              <a:t>Du må fylle ut disse feltene selv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nb-NO" sz="1800" dirty="0"/>
              <a:t>Meldingsansvarlig (skal være leder – ikke verneombud)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nb-NO" sz="1800" dirty="0"/>
              <a:t>Dato for vernerunden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nb-NO" sz="1800" dirty="0"/>
              <a:t>Arbeidsplass (eller arbeidssted)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nb-NO" sz="1800" dirty="0"/>
              <a:t>Enhet/avdeling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nb-NO" sz="1800" dirty="0"/>
              <a:t>Navn på leder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nb-NO" sz="1800" dirty="0"/>
              <a:t>Navn på verneombud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085A94F5-310E-44DE-90FE-0D209EA3222E}"/>
              </a:ext>
            </a:extLst>
          </p:cNvPr>
          <p:cNvGrpSpPr/>
          <p:nvPr/>
        </p:nvGrpSpPr>
        <p:grpSpPr>
          <a:xfrm>
            <a:off x="3231843" y="114300"/>
            <a:ext cx="8819687" cy="6629400"/>
            <a:chOff x="3231843" y="114300"/>
            <a:chExt cx="8819687" cy="6629400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4159B3E1-C0D0-4B93-85CC-49708F9CD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4598" y="114300"/>
              <a:ext cx="6016932" cy="40243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B5E2E6E9-CFD9-4F44-A481-19CA6470963A}"/>
                </a:ext>
              </a:extLst>
            </p:cNvPr>
            <p:cNvSpPr txBox="1"/>
            <p:nvPr/>
          </p:nvSpPr>
          <p:spPr>
            <a:xfrm>
              <a:off x="9210675" y="1818679"/>
              <a:ext cx="323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>
                  <a:solidFill>
                    <a:srgbClr val="FF0000"/>
                  </a:solidFill>
                </a:rPr>
                <a:t>1</a:t>
              </a:r>
              <a:endParaRPr lang="no-NO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84D78A9E-E69E-4F99-8BAE-AF74EEEA8047}"/>
                </a:ext>
              </a:extLst>
            </p:cNvPr>
            <p:cNvSpPr txBox="1"/>
            <p:nvPr/>
          </p:nvSpPr>
          <p:spPr>
            <a:xfrm>
              <a:off x="7191375" y="2647354"/>
              <a:ext cx="323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>
                  <a:solidFill>
                    <a:srgbClr val="FF0000"/>
                  </a:solidFill>
                </a:rPr>
                <a:t>2</a:t>
              </a:r>
              <a:endParaRPr lang="no-NO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211C27FF-B04E-44E4-8CC0-505D48EEB7D8}"/>
                </a:ext>
              </a:extLst>
            </p:cNvPr>
            <p:cNvSpPr txBox="1"/>
            <p:nvPr/>
          </p:nvSpPr>
          <p:spPr>
            <a:xfrm>
              <a:off x="9391650" y="2955131"/>
              <a:ext cx="323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>
                  <a:solidFill>
                    <a:srgbClr val="FF0000"/>
                  </a:solidFill>
                </a:rPr>
                <a:t>3</a:t>
              </a:r>
              <a:endParaRPr lang="no-NO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DC055463-C3CC-49ED-B6E5-AFE6A41C55E6}"/>
                </a:ext>
              </a:extLst>
            </p:cNvPr>
            <p:cNvSpPr txBox="1"/>
            <p:nvPr/>
          </p:nvSpPr>
          <p:spPr>
            <a:xfrm>
              <a:off x="7967663" y="3262908"/>
              <a:ext cx="323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>
                  <a:solidFill>
                    <a:srgbClr val="FF0000"/>
                  </a:solidFill>
                </a:rPr>
                <a:t>4</a:t>
              </a:r>
              <a:endParaRPr lang="no-NO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31CD30E1-3BFA-40E3-9ABC-B919EA0D9E9B}"/>
                </a:ext>
              </a:extLst>
            </p:cNvPr>
            <p:cNvSpPr txBox="1"/>
            <p:nvPr/>
          </p:nvSpPr>
          <p:spPr>
            <a:xfrm>
              <a:off x="9391650" y="3570685"/>
              <a:ext cx="323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>
                  <a:solidFill>
                    <a:srgbClr val="FF0000"/>
                  </a:solidFill>
                </a:rPr>
                <a:t>5</a:t>
              </a:r>
              <a:endParaRPr lang="no-NO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6ACB7EFA-1992-4464-8AE2-F18E1056AE2E}"/>
                </a:ext>
              </a:extLst>
            </p:cNvPr>
            <p:cNvSpPr txBox="1"/>
            <p:nvPr/>
          </p:nvSpPr>
          <p:spPr>
            <a:xfrm>
              <a:off x="9391650" y="3865959"/>
              <a:ext cx="323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>
                  <a:solidFill>
                    <a:srgbClr val="FF0000"/>
                  </a:solidFill>
                </a:rPr>
                <a:t>6</a:t>
              </a:r>
              <a:endParaRPr lang="no-NO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8798D338-69FA-4230-BBE5-AEBAF5551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44" r="32822"/>
            <a:stretch/>
          </p:blipFill>
          <p:spPr>
            <a:xfrm>
              <a:off x="3231843" y="4505233"/>
              <a:ext cx="2521257" cy="2000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Rett pilkobling 16">
              <a:extLst>
                <a:ext uri="{FF2B5EF4-FFF2-40B4-BE49-F238E27FC236}">
                  <a16:creationId xmlns:a16="http://schemas.microsoft.com/office/drawing/2014/main" id="{F1A345A6-CC7C-472B-BF4E-9B332BD5D62A}"/>
                </a:ext>
              </a:extLst>
            </p:cNvPr>
            <p:cNvCxnSpPr>
              <a:cxnSpLocks/>
              <a:stCxn id="24" idx="3"/>
              <a:endCxn id="15" idx="0"/>
            </p:cNvCxnSpPr>
            <p:nvPr/>
          </p:nvCxnSpPr>
          <p:spPr>
            <a:xfrm flipH="1">
              <a:off x="4492472" y="2870567"/>
              <a:ext cx="1725443" cy="163466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630399EC-BB41-446F-99FC-F15DA93FF217}"/>
                </a:ext>
              </a:extLst>
            </p:cNvPr>
            <p:cNvCxnSpPr>
              <a:cxnSpLocks/>
            </p:cNvCxnSpPr>
            <p:nvPr/>
          </p:nvCxnSpPr>
          <p:spPr>
            <a:xfrm>
              <a:off x="7760978" y="3520306"/>
              <a:ext cx="368610" cy="12040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DDDBD63F-ED93-49D0-84E8-2DA1550B5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5380" y="4782691"/>
              <a:ext cx="3154439" cy="19610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419E983-D805-40A5-851A-8493B81D636C}"/>
                </a:ext>
              </a:extLst>
            </p:cNvPr>
            <p:cNvSpPr/>
            <p:nvPr/>
          </p:nvSpPr>
          <p:spPr>
            <a:xfrm>
              <a:off x="7448803" y="3324225"/>
              <a:ext cx="485522" cy="1960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3AC671E-6486-4B76-9F26-E523DB7270DE}"/>
                </a:ext>
              </a:extLst>
            </p:cNvPr>
            <p:cNvSpPr/>
            <p:nvPr/>
          </p:nvSpPr>
          <p:spPr>
            <a:xfrm>
              <a:off x="6096000" y="2703201"/>
              <a:ext cx="832489" cy="1960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</p:spTree>
    <p:extLst>
      <p:ext uri="{BB962C8B-B14F-4D97-AF65-F5344CB8AC3E}">
        <p14:creationId xmlns:p14="http://schemas.microsoft.com/office/powerpoint/2010/main" val="336200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3" y="352424"/>
            <a:ext cx="5976296" cy="4024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Resten av listen er sjekkpunktene i vernerunden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Alle sjekkpunktene skal besvares.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Bak spørsmålstegnene ligger det hjelpetekst som forklarer ytterligere hva det blir spurt om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711D28C5-37F5-4646-A54C-EB331476CBDC}"/>
              </a:ext>
            </a:extLst>
          </p:cNvPr>
          <p:cNvGrpSpPr/>
          <p:nvPr/>
        </p:nvGrpSpPr>
        <p:grpSpPr>
          <a:xfrm>
            <a:off x="6999006" y="127174"/>
            <a:ext cx="4927881" cy="6684580"/>
            <a:chOff x="6999006" y="127174"/>
            <a:chExt cx="4927881" cy="668458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29CD4628-9157-4764-A5F0-EE8E678E6CDC}"/>
                </a:ext>
              </a:extLst>
            </p:cNvPr>
            <p:cNvGrpSpPr/>
            <p:nvPr/>
          </p:nvGrpSpPr>
          <p:grpSpPr>
            <a:xfrm>
              <a:off x="6999006" y="127174"/>
              <a:ext cx="4927881" cy="6684580"/>
              <a:chOff x="6999006" y="127174"/>
              <a:chExt cx="4927881" cy="6684580"/>
            </a:xfrm>
          </p:grpSpPr>
          <p:pic>
            <p:nvPicPr>
              <p:cNvPr id="2" name="Bilde 1">
                <a:extLst>
                  <a:ext uri="{FF2B5EF4-FFF2-40B4-BE49-F238E27FC236}">
                    <a16:creationId xmlns:a16="http://schemas.microsoft.com/office/drawing/2014/main" id="{8817249A-C826-4298-AFE0-B155D049C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99006" y="127174"/>
                <a:ext cx="4927881" cy="66845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20" name="Rett pilkobling 19">
                <a:extLst>
                  <a:ext uri="{FF2B5EF4-FFF2-40B4-BE49-F238E27FC236}">
                    <a16:creationId xmlns:a16="http://schemas.microsoft.com/office/drawing/2014/main" id="{ED391D2E-6CA5-4C7F-8B56-53123801F489}"/>
                  </a:ext>
                </a:extLst>
              </p:cNvPr>
              <p:cNvCxnSpPr>
                <a:cxnSpLocks/>
                <a:stCxn id="22" idx="4"/>
                <a:endCxn id="18" idx="0"/>
              </p:cNvCxnSpPr>
              <p:nvPr/>
            </p:nvCxnSpPr>
            <p:spPr>
              <a:xfrm>
                <a:off x="10937875" y="1374775"/>
                <a:ext cx="134143" cy="5576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EA9A47E8-1E88-4680-AA83-3C988E3EB83E}"/>
                  </a:ext>
                </a:extLst>
              </p:cNvPr>
              <p:cNvSpPr/>
              <p:nvPr/>
            </p:nvSpPr>
            <p:spPr>
              <a:xfrm>
                <a:off x="10871200" y="1241949"/>
                <a:ext cx="133350" cy="1328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o-NO"/>
              </a:p>
            </p:txBody>
          </p:sp>
        </p:grpSp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6708F979-4CBF-42FC-AA97-294FE0B54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232" t="25523" r="17626" b="57294"/>
            <a:stretch/>
          </p:blipFill>
          <p:spPr>
            <a:xfrm>
              <a:off x="10275872" y="1932463"/>
              <a:ext cx="1592291" cy="149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3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4" y="1028498"/>
            <a:ext cx="4923575" cy="2520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På de punktene hvor det blir avdekket mangler i gjennomgangen, får man opp </a:t>
            </a:r>
          </a:p>
          <a:p>
            <a:r>
              <a:rPr lang="nb-NO" sz="1800" dirty="0"/>
              <a:t>et oppfølgingsspørsmål </a:t>
            </a:r>
          </a:p>
          <a:p>
            <a:r>
              <a:rPr lang="nb-NO" sz="1800" dirty="0"/>
              <a:t>en rute hvor man kan skrive inn et svar</a:t>
            </a:r>
          </a:p>
          <a:p>
            <a:r>
              <a:rPr lang="nb-NO" sz="1800" dirty="0"/>
              <a:t>hjelpetekst som forklarer hvordan man skal gå frem i etterkant av vernerunden for dette punktet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A9CEA2-D846-4CE0-95E9-284379DEB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65" y="1028498"/>
            <a:ext cx="6567621" cy="242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BE827F4-E4A1-4512-9D76-007015010DD2}"/>
              </a:ext>
            </a:extLst>
          </p:cNvPr>
          <p:cNvSpPr txBox="1"/>
          <p:nvPr/>
        </p:nvSpPr>
        <p:spPr>
          <a:xfrm>
            <a:off x="394283" y="3642116"/>
            <a:ext cx="11140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Ofte handler dette om at leder (sammen med verneombud) skal vurdere om det skal iverksettes tiltak på enheten (lokalt), eller på et overordnet nivå.</a:t>
            </a:r>
          </a:p>
          <a:p>
            <a:endParaRPr lang="nb-NO" dirty="0"/>
          </a:p>
          <a:p>
            <a:r>
              <a:rPr lang="nb-NO" dirty="0"/>
              <a:t>Skriv gjerne inn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Beskrivelse av tiltaket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Hvem som skal utføre tiltaket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Hvem som kan godkjenne om utført tiltak er tilstrekkelig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Frist for tiltaket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Dette er informasjon leder trenger når hun/han skal opprette tiltakene i etterkant av vernerunden.</a:t>
            </a:r>
            <a:endParaRPr lang="no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C3CF9B7-BEBF-4587-96B9-1703DC16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4" y="326654"/>
            <a:ext cx="8731527" cy="540745"/>
          </a:xfrm>
        </p:spPr>
        <p:txBody>
          <a:bodyPr/>
          <a:lstStyle/>
          <a:p>
            <a:r>
              <a:rPr lang="nb-NO" dirty="0"/>
              <a:t>Mangler i sjekkpunktene</a:t>
            </a:r>
          </a:p>
        </p:txBody>
      </p:sp>
    </p:spTree>
    <p:extLst>
      <p:ext uri="{BB962C8B-B14F-4D97-AF65-F5344CB8AC3E}">
        <p14:creationId xmlns:p14="http://schemas.microsoft.com/office/powerpoint/2010/main" val="119039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3" y="910372"/>
            <a:ext cx="3778381" cy="4014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Når vernerunden er ferdig, trykker du «Registrer melding».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Husk å mellomlagre meldingen underveis i utfyllingen!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3E55E991-1DE7-4737-918E-EB5A17410245}"/>
              </a:ext>
            </a:extLst>
          </p:cNvPr>
          <p:cNvGrpSpPr/>
          <p:nvPr/>
        </p:nvGrpSpPr>
        <p:grpSpPr>
          <a:xfrm>
            <a:off x="4224603" y="910372"/>
            <a:ext cx="7744825" cy="4373353"/>
            <a:chOff x="4276095" y="2266950"/>
            <a:chExt cx="7744825" cy="4373353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72AB1012-6917-4A1B-83F2-30005D5BC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371"/>
            <a:stretch/>
          </p:blipFill>
          <p:spPr>
            <a:xfrm>
              <a:off x="4276095" y="2266950"/>
              <a:ext cx="7744825" cy="43733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ktangel: avrundede hjørner 1">
              <a:extLst>
                <a:ext uri="{FF2B5EF4-FFF2-40B4-BE49-F238E27FC236}">
                  <a16:creationId xmlns:a16="http://schemas.microsoft.com/office/drawing/2014/main" id="{21F389AF-C12A-430D-A9A8-DE75745DD80A}"/>
                </a:ext>
              </a:extLst>
            </p:cNvPr>
            <p:cNvSpPr/>
            <p:nvPr/>
          </p:nvSpPr>
          <p:spPr>
            <a:xfrm>
              <a:off x="4327896" y="6271899"/>
              <a:ext cx="1259681" cy="2762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  <p:sp>
          <p:nvSpPr>
            <p:cNvPr id="11" name="Rektangel: avrundede hjørner 10">
              <a:extLst>
                <a:ext uri="{FF2B5EF4-FFF2-40B4-BE49-F238E27FC236}">
                  <a16:creationId xmlns:a16="http://schemas.microsoft.com/office/drawing/2014/main" id="{BD134952-B865-49F1-88C0-1E2A96A9391D}"/>
                </a:ext>
              </a:extLst>
            </p:cNvPr>
            <p:cNvSpPr/>
            <p:nvPr/>
          </p:nvSpPr>
          <p:spPr>
            <a:xfrm>
              <a:off x="5614357" y="6271899"/>
              <a:ext cx="1240045" cy="2762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  <p:sp>
        <p:nvSpPr>
          <p:cNvPr id="13" name="Tittel 1">
            <a:extLst>
              <a:ext uri="{FF2B5EF4-FFF2-40B4-BE49-F238E27FC236}">
                <a16:creationId xmlns:a16="http://schemas.microsoft.com/office/drawing/2014/main" id="{92900279-43D2-4254-A692-6EA6E077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4" y="184041"/>
            <a:ext cx="8731527" cy="540745"/>
          </a:xfrm>
        </p:spPr>
        <p:txBody>
          <a:bodyPr/>
          <a:lstStyle/>
          <a:p>
            <a:r>
              <a:rPr lang="nb-NO" dirty="0"/>
              <a:t>Registrere vernerundeskjemaet</a:t>
            </a:r>
          </a:p>
        </p:txBody>
      </p:sp>
    </p:spTree>
    <p:extLst>
      <p:ext uri="{BB962C8B-B14F-4D97-AF65-F5344CB8AC3E}">
        <p14:creationId xmlns:p14="http://schemas.microsoft.com/office/powerpoint/2010/main" val="46135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3" y="361950"/>
            <a:ext cx="11545887" cy="4014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Mellomlagrede meldinger vil vises i leders menylinjen i visningsdelen i Kvalitetssystemet.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6D121F-2FAE-42C4-834C-7E663252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552575"/>
            <a:ext cx="10487025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BD134952-B865-49F1-88C0-1E2A96A9391D}"/>
              </a:ext>
            </a:extLst>
          </p:cNvPr>
          <p:cNvSpPr/>
          <p:nvPr/>
        </p:nvSpPr>
        <p:spPr>
          <a:xfrm>
            <a:off x="7064358" y="2900749"/>
            <a:ext cx="2507481" cy="2762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33259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4" y="1689942"/>
            <a:ext cx="6060185" cy="830997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>
                <a:latin typeface="+mn-lt"/>
                <a:ea typeface="+mn-ea"/>
                <a:cs typeface="+mn-cs"/>
              </a:rPr>
              <a:t>Når du har registrert skjemaet vil det ligge inne som en melding i Kvalitetssystemet, og leder får opp ny «</a:t>
            </a:r>
            <a:r>
              <a:rPr lang="nb-NO" sz="1800" b="1" dirty="0">
                <a:latin typeface="+mn-lt"/>
                <a:ea typeface="+mn-ea"/>
                <a:cs typeface="+mn-cs"/>
              </a:rPr>
              <a:t>Oppgave</a:t>
            </a:r>
            <a:r>
              <a:rPr lang="nb-NO" sz="1800" dirty="0">
                <a:latin typeface="+mn-lt"/>
                <a:ea typeface="+mn-ea"/>
                <a:cs typeface="+mn-cs"/>
              </a:rPr>
              <a:t>» i sin menylinje.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4475782-C29D-4699-86A9-7E578E0D5DDE}"/>
              </a:ext>
            </a:extLst>
          </p:cNvPr>
          <p:cNvSpPr txBox="1"/>
          <p:nvPr/>
        </p:nvSpPr>
        <p:spPr>
          <a:xfrm>
            <a:off x="122502" y="4963983"/>
            <a:ext cx="3830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leders meldingsoversikt under «</a:t>
            </a:r>
            <a:r>
              <a:rPr lang="nb-NO" b="1" dirty="0"/>
              <a:t>Mine meldinger</a:t>
            </a:r>
            <a:r>
              <a:rPr lang="nb-NO" dirty="0"/>
              <a:t>» i arbeidsdelen.</a:t>
            </a:r>
          </a:p>
          <a:p>
            <a:endParaRPr lang="no-NO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5BC1EA9-AF02-4C11-ADCA-787A45C964F6}"/>
              </a:ext>
            </a:extLst>
          </p:cNvPr>
          <p:cNvGrpSpPr/>
          <p:nvPr/>
        </p:nvGrpSpPr>
        <p:grpSpPr>
          <a:xfrm>
            <a:off x="7759818" y="777447"/>
            <a:ext cx="3829224" cy="1824989"/>
            <a:chOff x="7105476" y="361951"/>
            <a:chExt cx="4760997" cy="2210215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17414284-8DA4-4F86-8203-0F9CF9278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5476" y="361951"/>
              <a:ext cx="4760997" cy="2210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ktangel: avrundede hjørner 8">
              <a:extLst>
                <a:ext uri="{FF2B5EF4-FFF2-40B4-BE49-F238E27FC236}">
                  <a16:creationId xmlns:a16="http://schemas.microsoft.com/office/drawing/2014/main" id="{C5B9CE91-B21F-42EE-815E-71B135F7878D}"/>
                </a:ext>
              </a:extLst>
            </p:cNvPr>
            <p:cNvSpPr/>
            <p:nvPr/>
          </p:nvSpPr>
          <p:spPr>
            <a:xfrm>
              <a:off x="7233269" y="1354023"/>
              <a:ext cx="915019" cy="22607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73F2885-FC67-4F24-A3C7-4641F412E33F}"/>
              </a:ext>
            </a:extLst>
          </p:cNvPr>
          <p:cNvSpPr txBox="1"/>
          <p:nvPr/>
        </p:nvSpPr>
        <p:spPr>
          <a:xfrm>
            <a:off x="122502" y="3382833"/>
            <a:ext cx="3830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leders «startside» i arbeidsdelen, i boksen «</a:t>
            </a:r>
            <a:r>
              <a:rPr lang="nb-NO" b="1" dirty="0"/>
              <a:t>Meldinger</a:t>
            </a:r>
            <a:r>
              <a:rPr lang="nb-NO" dirty="0"/>
              <a:t>».</a:t>
            </a:r>
          </a:p>
          <a:p>
            <a:endParaRPr lang="no-NO" dirty="0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D77A5A53-F6FC-4904-8092-5F13B57540FD}"/>
              </a:ext>
            </a:extLst>
          </p:cNvPr>
          <p:cNvGrpSpPr/>
          <p:nvPr/>
        </p:nvGrpSpPr>
        <p:grpSpPr>
          <a:xfrm>
            <a:off x="7759818" y="2910451"/>
            <a:ext cx="3221178" cy="1757006"/>
            <a:chOff x="7105477" y="2494955"/>
            <a:chExt cx="3221178" cy="1757006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F074679B-0E33-4401-B3BE-0E17E8B1B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5477" y="2494955"/>
              <a:ext cx="3221178" cy="1757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29EE2576-939C-43D6-B432-3CB6F65FE87A}"/>
                </a:ext>
              </a:extLst>
            </p:cNvPr>
            <p:cNvSpPr/>
            <p:nvPr/>
          </p:nvSpPr>
          <p:spPr>
            <a:xfrm>
              <a:off x="7214261" y="3456803"/>
              <a:ext cx="1258227" cy="12459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A31692CA-6290-4326-B5BF-CF322EF5F9B6}"/>
              </a:ext>
            </a:extLst>
          </p:cNvPr>
          <p:cNvGrpSpPr/>
          <p:nvPr/>
        </p:nvGrpSpPr>
        <p:grpSpPr>
          <a:xfrm>
            <a:off x="7759818" y="4975472"/>
            <a:ext cx="4047391" cy="1757006"/>
            <a:chOff x="7105477" y="4559976"/>
            <a:chExt cx="4047391" cy="1757006"/>
          </a:xfrm>
        </p:grpSpPr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EDCC4AF8-7227-4B75-AFCD-473297F4E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766" t="9449" r="25481" b="63150"/>
            <a:stretch/>
          </p:blipFill>
          <p:spPr>
            <a:xfrm>
              <a:off x="7105477" y="4559976"/>
              <a:ext cx="4047391" cy="1757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5878DDC7-D0A8-4C82-BF5C-291945D8AC90}"/>
                </a:ext>
              </a:extLst>
            </p:cNvPr>
            <p:cNvSpPr/>
            <p:nvPr/>
          </p:nvSpPr>
          <p:spPr>
            <a:xfrm>
              <a:off x="8139341" y="5391150"/>
              <a:ext cx="933222" cy="14187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o-NO"/>
            </a:p>
          </p:txBody>
        </p:sp>
      </p:grpSp>
      <p:sp>
        <p:nvSpPr>
          <p:cNvPr id="17" name="Tittel 1">
            <a:extLst>
              <a:ext uri="{FF2B5EF4-FFF2-40B4-BE49-F238E27FC236}">
                <a16:creationId xmlns:a16="http://schemas.microsoft.com/office/drawing/2014/main" id="{B72D46AA-1887-49B5-9167-ADE4B2E7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5" y="326654"/>
            <a:ext cx="7360478" cy="830997"/>
          </a:xfrm>
        </p:spPr>
        <p:txBody>
          <a:bodyPr>
            <a:normAutofit fontScale="90000"/>
          </a:bodyPr>
          <a:lstStyle/>
          <a:p>
            <a:r>
              <a:rPr lang="nb-NO" dirty="0"/>
              <a:t>Hvor finner leder vernerundeskjemaet etter at det er registrert?</a:t>
            </a:r>
          </a:p>
        </p:txBody>
      </p:sp>
    </p:spTree>
    <p:extLst>
      <p:ext uri="{BB962C8B-B14F-4D97-AF65-F5344CB8AC3E}">
        <p14:creationId xmlns:p14="http://schemas.microsoft.com/office/powerpoint/2010/main" val="325342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5115" y="1824256"/>
            <a:ext cx="3296874" cy="553998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/>
              <a:t>Trykker leder på </a:t>
            </a:r>
            <a:r>
              <a:rPr lang="nb-NO" sz="1800" b="1" dirty="0"/>
              <a:t>oppgaven</a:t>
            </a:r>
            <a:r>
              <a:rPr lang="nb-NO" sz="1800" dirty="0"/>
              <a:t>, vises det slik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C8962135-0C31-4DEA-A13E-6B81A62F65FD}"/>
              </a:ext>
            </a:extLst>
          </p:cNvPr>
          <p:cNvGrpSpPr/>
          <p:nvPr/>
        </p:nvGrpSpPr>
        <p:grpSpPr>
          <a:xfrm>
            <a:off x="3825379" y="1824256"/>
            <a:ext cx="8288323" cy="2378628"/>
            <a:chOff x="444616" y="1824256"/>
            <a:chExt cx="8288323" cy="2378628"/>
          </a:xfrm>
        </p:grpSpPr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62A022CE-FEFA-4054-A760-1DC7484C4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918" b="18049"/>
            <a:stretch/>
          </p:blipFill>
          <p:spPr>
            <a:xfrm>
              <a:off x="444616" y="1824256"/>
              <a:ext cx="8288323" cy="237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Rett pilkobling 16">
              <a:extLst>
                <a:ext uri="{FF2B5EF4-FFF2-40B4-BE49-F238E27FC236}">
                  <a16:creationId xmlns:a16="http://schemas.microsoft.com/office/drawing/2014/main" id="{9EB083B0-055F-4DB1-B6AF-0BFC8E700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9032" y="4051883"/>
              <a:ext cx="126394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tel 1">
            <a:extLst>
              <a:ext uri="{FF2B5EF4-FFF2-40B4-BE49-F238E27FC236}">
                <a16:creationId xmlns:a16="http://schemas.microsoft.com/office/drawing/2014/main" id="{3D687897-233D-4122-B6E8-9F11E323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5" y="326654"/>
            <a:ext cx="10086900" cy="830997"/>
          </a:xfrm>
        </p:spPr>
        <p:txBody>
          <a:bodyPr>
            <a:normAutofit fontScale="90000"/>
          </a:bodyPr>
          <a:lstStyle/>
          <a:p>
            <a:r>
              <a:rPr lang="nb-NO" dirty="0"/>
              <a:t>Hvor finner leder vernerundeskjemaet etter at det er registrert?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0D04E975-862F-47F9-B349-FFF180E2A1EC}"/>
              </a:ext>
            </a:extLst>
          </p:cNvPr>
          <p:cNvGrpSpPr/>
          <p:nvPr/>
        </p:nvGrpSpPr>
        <p:grpSpPr>
          <a:xfrm>
            <a:off x="3836566" y="4347955"/>
            <a:ext cx="7730456" cy="2474752"/>
            <a:chOff x="455803" y="4347955"/>
            <a:chExt cx="7730456" cy="2474752"/>
          </a:xfrm>
        </p:grpSpPr>
        <p:pic>
          <p:nvPicPr>
            <p:cNvPr id="20" name="Bilde 19">
              <a:extLst>
                <a:ext uri="{FF2B5EF4-FFF2-40B4-BE49-F238E27FC236}">
                  <a16:creationId xmlns:a16="http://schemas.microsoft.com/office/drawing/2014/main" id="{98C7372C-90F1-4B82-97FC-F2883A0FB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9" t="3208" r="-379" b="10758"/>
            <a:stretch/>
          </p:blipFill>
          <p:spPr>
            <a:xfrm>
              <a:off x="455803" y="4347955"/>
              <a:ext cx="6638488" cy="2474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" name="Rett pilkobling 20">
              <a:extLst>
                <a:ext uri="{FF2B5EF4-FFF2-40B4-BE49-F238E27FC236}">
                  <a16:creationId xmlns:a16="http://schemas.microsoft.com/office/drawing/2014/main" id="{AE15C28D-7455-4E9D-A983-B38725CAC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2317" y="6351865"/>
              <a:ext cx="126394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014BA66B-04DA-48E3-8018-0C0F2B4A7EAE}"/>
              </a:ext>
            </a:extLst>
          </p:cNvPr>
          <p:cNvSpPr txBox="1">
            <a:spLocks/>
          </p:cNvSpPr>
          <p:nvPr/>
        </p:nvSpPr>
        <p:spPr>
          <a:xfrm>
            <a:off x="265115" y="4347955"/>
            <a:ext cx="2863979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Trykker leder på </a:t>
            </a:r>
            <a:r>
              <a:rPr lang="nb-NO" sz="1800" b="1" dirty="0"/>
              <a:t>meldingsoversikten</a:t>
            </a:r>
            <a:r>
              <a:rPr lang="nb-NO" sz="1800" dirty="0"/>
              <a:t>, vises det slik</a:t>
            </a:r>
          </a:p>
        </p:txBody>
      </p:sp>
    </p:spTree>
    <p:extLst>
      <p:ext uri="{BB962C8B-B14F-4D97-AF65-F5344CB8AC3E}">
        <p14:creationId xmlns:p14="http://schemas.microsoft.com/office/powerpoint/2010/main" val="14878232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vslutningside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ogklokkeslett xmlns="4c158bb8-ff99-4691-9318-03be43d505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0259FFC7A7F14B9C876236F5B9DBA7" ma:contentTypeVersion="13" ma:contentTypeDescription="Opprett et nytt dokument." ma:contentTypeScope="" ma:versionID="3f5873f598bf6e80dd43eedb62cfa628">
  <xsd:schema xmlns:xsd="http://www.w3.org/2001/XMLSchema" xmlns:xs="http://www.w3.org/2001/XMLSchema" xmlns:p="http://schemas.microsoft.com/office/2006/metadata/properties" xmlns:ns2="4c158bb8-ff99-4691-9318-03be43d5053a" xmlns:ns3="c54fc5bf-2bd7-4e5e-9d47-60fada190e8c" targetNamespace="http://schemas.microsoft.com/office/2006/metadata/properties" ma:root="true" ma:fieldsID="88c420427711e4157409e2681e4b5943" ns2:_="" ns3:_="">
    <xsd:import namespace="4c158bb8-ff99-4691-9318-03be43d5053a"/>
    <xsd:import namespace="c54fc5bf-2bd7-4e5e-9d47-60fada190e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oogklokkeslett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58bb8-ff99-4691-9318-03be43d50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Datoogklokkeslett" ma:index="16" nillable="true" ma:displayName="Dato og klokkeslett" ma:format="DateOnly" ma:internalName="Datoogklokkeslett">
      <xsd:simpleType>
        <xsd:restriction base="dms:DateTim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fc5bf-2bd7-4e5e-9d47-60fada190e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171A5-EF70-4261-93FC-7CFA96B05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5FD44-C529-4673-9AB8-F9D4CBC55ABB}">
  <ds:schemaRefs>
    <ds:schemaRef ds:uri="4c158bb8-ff99-4691-9318-03be43d5053a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c54fc5bf-2bd7-4e5e-9d47-60fada190e8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35E692-0D20-46D9-9A8F-6712273AC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58bb8-ff99-4691-9318-03be43d5053a"/>
    <ds:schemaRef ds:uri="c54fc5bf-2bd7-4e5e-9d47-60fada190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441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14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Forsider</vt:lpstr>
      <vt:lpstr>1_Forsider</vt:lpstr>
      <vt:lpstr>1_Kapittelsider</vt:lpstr>
      <vt:lpstr>1_Tekstsider</vt:lpstr>
      <vt:lpstr>Kapittelsider</vt:lpstr>
      <vt:lpstr>Tekstsider</vt:lpstr>
      <vt:lpstr>Blank</vt:lpstr>
      <vt:lpstr>1_Blank</vt:lpstr>
      <vt:lpstr>Avslutningside</vt:lpstr>
      <vt:lpstr>Opplæring - vernerundeskjema</vt:lpstr>
      <vt:lpstr>Vernerunder</vt:lpstr>
      <vt:lpstr>PowerPoint-presentasjon</vt:lpstr>
      <vt:lpstr>PowerPoint-presentasjon</vt:lpstr>
      <vt:lpstr>Mangler i sjekkpunktene</vt:lpstr>
      <vt:lpstr>Registrere vernerundeskjemaet</vt:lpstr>
      <vt:lpstr>PowerPoint-presentasjon</vt:lpstr>
      <vt:lpstr>Hvor finner leder vernerundeskjemaet etter at det er registrert?</vt:lpstr>
      <vt:lpstr>Hvor finner leder vernerundeskjemaet etter at det er registrert?</vt:lpstr>
      <vt:lpstr>Redigere skjema</vt:lpstr>
      <vt:lpstr>Opprettelse av tiltak</vt:lpstr>
      <vt:lpstr>Opprettelse av tiltak (2)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Magnar Benjaminson</dc:creator>
  <cp:keywords/>
  <dc:description/>
  <cp:lastModifiedBy>Magnar Benjaminson</cp:lastModifiedBy>
  <cp:revision>180</cp:revision>
  <dcterms:created xsi:type="dcterms:W3CDTF">2018-02-20T10:35:17Z</dcterms:created>
  <dcterms:modified xsi:type="dcterms:W3CDTF">2020-02-27T15:56:01Z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0x010100AA0259FFC7A7F14B9C876236F5B9DBA7</vt:lpwstr>
  </property>
</Properties>
</file>