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theme/theme7.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slideLayouts/slideLayout5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1"/>
    <p:sldMasterId id="2147483841" r:id="rId2"/>
    <p:sldMasterId id="2147483837" r:id="rId3"/>
    <p:sldMasterId id="2147483815" r:id="rId4"/>
    <p:sldMasterId id="2147483648" r:id="rId5"/>
    <p:sldMasterId id="2147483782" r:id="rId6"/>
    <p:sldMasterId id="2147483833" r:id="rId7"/>
    <p:sldMasterId id="2147483847" r:id="rId8"/>
    <p:sldMasterId id="2147483804" r:id="rId9"/>
  </p:sldMasterIdLst>
  <p:notesMasterIdLst>
    <p:notesMasterId r:id="rId23"/>
  </p:notesMasterIdLst>
  <p:sldIdLst>
    <p:sldId id="263" r:id="rId10"/>
    <p:sldId id="271" r:id="rId11"/>
    <p:sldId id="282" r:id="rId12"/>
    <p:sldId id="285" r:id="rId13"/>
    <p:sldId id="276" r:id="rId14"/>
    <p:sldId id="277" r:id="rId15"/>
    <p:sldId id="278" r:id="rId16"/>
    <p:sldId id="279" r:id="rId17"/>
    <p:sldId id="280" r:id="rId18"/>
    <p:sldId id="281" r:id="rId19"/>
    <p:sldId id="283" r:id="rId20"/>
    <p:sldId id="284" r:id="rId21"/>
    <p:sldId id="265" r:id="rId2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198"/>
    <a:srgbClr val="004EA8"/>
    <a:srgbClr val="008AD8"/>
    <a:srgbClr val="005197"/>
    <a:srgbClr val="69B3E8"/>
    <a:srgbClr val="64A70A"/>
    <a:srgbClr val="008522"/>
    <a:srgbClr val="FF2A03"/>
    <a:srgbClr val="002E5A"/>
    <a:srgbClr val="E0A0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CDB098-2A8A-436A-92C0-F8579F83A7D1}" v="34" dt="2025-02-20T15:12:39.182"/>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86414"/>
  </p:normalViewPr>
  <p:slideViewPr>
    <p:cSldViewPr snapToGrid="0" snapToObjects="1" showGuides="1">
      <p:cViewPr varScale="1">
        <p:scale>
          <a:sx n="83" d="100"/>
          <a:sy n="83" d="100"/>
        </p:scale>
        <p:origin x="636"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Helge Lislevand" userId="431ba785-1482-4e02-b971-20555df7a836" providerId="ADAL" clId="{28CDB098-2A8A-436A-92C0-F8579F83A7D1}"/>
    <pc:docChg chg="undo custSel addSld delSld modSld sldOrd">
      <pc:chgData name="Jan Helge Lislevand" userId="431ba785-1482-4e02-b971-20555df7a836" providerId="ADAL" clId="{28CDB098-2A8A-436A-92C0-F8579F83A7D1}" dt="2025-03-31T05:24:36.013" v="2029" actId="20577"/>
      <pc:docMkLst>
        <pc:docMk/>
      </pc:docMkLst>
      <pc:sldChg chg="addSp delSp modSp del mod">
        <pc:chgData name="Jan Helge Lislevand" userId="431ba785-1482-4e02-b971-20555df7a836" providerId="ADAL" clId="{28CDB098-2A8A-436A-92C0-F8579F83A7D1}" dt="2025-02-18T10:53:05.959" v="127" actId="47"/>
        <pc:sldMkLst>
          <pc:docMk/>
          <pc:sldMk cId="1799522408" sldId="270"/>
        </pc:sldMkLst>
      </pc:sldChg>
      <pc:sldChg chg="modSp mod">
        <pc:chgData name="Jan Helge Lislevand" userId="431ba785-1482-4e02-b971-20555df7a836" providerId="ADAL" clId="{28CDB098-2A8A-436A-92C0-F8579F83A7D1}" dt="2025-03-31T05:12:55.929" v="1820" actId="20577"/>
        <pc:sldMkLst>
          <pc:docMk/>
          <pc:sldMk cId="393200979" sldId="271"/>
        </pc:sldMkLst>
        <pc:spChg chg="mod">
          <ac:chgData name="Jan Helge Lislevand" userId="431ba785-1482-4e02-b971-20555df7a836" providerId="ADAL" clId="{28CDB098-2A8A-436A-92C0-F8579F83A7D1}" dt="2025-03-17T11:36:42.288" v="1770"/>
          <ac:spMkLst>
            <pc:docMk/>
            <pc:sldMk cId="393200979" sldId="271"/>
            <ac:spMk id="2" creationId="{E540A707-0428-0041-9D6C-C2ECFA0C2F6A}"/>
          </ac:spMkLst>
        </pc:spChg>
        <pc:spChg chg="mod">
          <ac:chgData name="Jan Helge Lislevand" userId="431ba785-1482-4e02-b971-20555df7a836" providerId="ADAL" clId="{28CDB098-2A8A-436A-92C0-F8579F83A7D1}" dt="2025-03-31T05:12:55.929" v="1820" actId="20577"/>
          <ac:spMkLst>
            <pc:docMk/>
            <pc:sldMk cId="393200979" sldId="271"/>
            <ac:spMk id="3" creationId="{61806D1E-26AF-7D42-BB27-04F158448D9B}"/>
          </ac:spMkLst>
        </pc:spChg>
      </pc:sldChg>
      <pc:sldChg chg="addSp delSp modSp del mod">
        <pc:chgData name="Jan Helge Lislevand" userId="431ba785-1482-4e02-b971-20555df7a836" providerId="ADAL" clId="{28CDB098-2A8A-436A-92C0-F8579F83A7D1}" dt="2025-02-18T11:08:34.849" v="236" actId="2696"/>
        <pc:sldMkLst>
          <pc:docMk/>
          <pc:sldMk cId="428960800" sldId="272"/>
        </pc:sldMkLst>
      </pc:sldChg>
      <pc:sldChg chg="addSp delSp modSp del mod">
        <pc:chgData name="Jan Helge Lislevand" userId="431ba785-1482-4e02-b971-20555df7a836" providerId="ADAL" clId="{28CDB098-2A8A-436A-92C0-F8579F83A7D1}" dt="2025-02-18T10:33:04.057" v="103" actId="47"/>
        <pc:sldMkLst>
          <pc:docMk/>
          <pc:sldMk cId="2002165383" sldId="273"/>
        </pc:sldMkLst>
      </pc:sldChg>
      <pc:sldChg chg="delSp del mod">
        <pc:chgData name="Jan Helge Lislevand" userId="431ba785-1482-4e02-b971-20555df7a836" providerId="ADAL" clId="{28CDB098-2A8A-436A-92C0-F8579F83A7D1}" dt="2025-02-18T11:08:43.211" v="237" actId="2696"/>
        <pc:sldMkLst>
          <pc:docMk/>
          <pc:sldMk cId="2297154027" sldId="274"/>
        </pc:sldMkLst>
      </pc:sldChg>
      <pc:sldChg chg="addSp delSp modSp new del mod modClrScheme chgLayout">
        <pc:chgData name="Jan Helge Lislevand" userId="431ba785-1482-4e02-b971-20555df7a836" providerId="ADAL" clId="{28CDB098-2A8A-436A-92C0-F8579F83A7D1}" dt="2025-02-18T10:50:21.561" v="117" actId="2696"/>
        <pc:sldMkLst>
          <pc:docMk/>
          <pc:sldMk cId="195374123" sldId="275"/>
        </pc:sldMkLst>
      </pc:sldChg>
      <pc:sldChg chg="addSp delSp modSp new mod modClrScheme chgLayout">
        <pc:chgData name="Jan Helge Lislevand" userId="431ba785-1482-4e02-b971-20555df7a836" providerId="ADAL" clId="{28CDB098-2A8A-436A-92C0-F8579F83A7D1}" dt="2025-03-17T11:28:34.956" v="1339" actId="20577"/>
        <pc:sldMkLst>
          <pc:docMk/>
          <pc:sldMk cId="3599414216" sldId="276"/>
        </pc:sldMkLst>
        <pc:spChg chg="add mod">
          <ac:chgData name="Jan Helge Lislevand" userId="431ba785-1482-4e02-b971-20555df7a836" providerId="ADAL" clId="{28CDB098-2A8A-436A-92C0-F8579F83A7D1}" dt="2025-03-17T11:26:14.971" v="1303" actId="20577"/>
          <ac:spMkLst>
            <pc:docMk/>
            <pc:sldMk cId="3599414216" sldId="276"/>
            <ac:spMk id="10" creationId="{D3036C02-4E5F-CB94-98BC-11390737CF76}"/>
          </ac:spMkLst>
        </pc:spChg>
        <pc:spChg chg="add mod">
          <ac:chgData name="Jan Helge Lislevand" userId="431ba785-1482-4e02-b971-20555df7a836" providerId="ADAL" clId="{28CDB098-2A8A-436A-92C0-F8579F83A7D1}" dt="2025-03-17T11:28:34.956" v="1339" actId="20577"/>
          <ac:spMkLst>
            <pc:docMk/>
            <pc:sldMk cId="3599414216" sldId="276"/>
            <ac:spMk id="12" creationId="{11A95A47-A579-BC37-1BF5-7523F26866D9}"/>
          </ac:spMkLst>
        </pc:spChg>
        <pc:graphicFrameChg chg="add mod">
          <ac:chgData name="Jan Helge Lislevand" userId="431ba785-1482-4e02-b971-20555df7a836" providerId="ADAL" clId="{28CDB098-2A8A-436A-92C0-F8579F83A7D1}" dt="2025-02-20T15:12:39.182" v="1065"/>
          <ac:graphicFrameMkLst>
            <pc:docMk/>
            <pc:sldMk cId="3599414216" sldId="276"/>
            <ac:graphicFrameMk id="4" creationId="{4A24CAB8-CB9B-AD8E-626B-94A237EF8502}"/>
          </ac:graphicFrameMkLst>
        </pc:graphicFrameChg>
      </pc:sldChg>
      <pc:sldChg chg="addSp delSp modSp new mod modClrScheme chgLayout">
        <pc:chgData name="Jan Helge Lislevand" userId="431ba785-1482-4e02-b971-20555df7a836" providerId="ADAL" clId="{28CDB098-2A8A-436A-92C0-F8579F83A7D1}" dt="2025-03-17T11:28:49.032" v="1343" actId="20577"/>
        <pc:sldMkLst>
          <pc:docMk/>
          <pc:sldMk cId="1401699210" sldId="277"/>
        </pc:sldMkLst>
        <pc:spChg chg="add mod">
          <ac:chgData name="Jan Helge Lislevand" userId="431ba785-1482-4e02-b971-20555df7a836" providerId="ADAL" clId="{28CDB098-2A8A-436A-92C0-F8579F83A7D1}" dt="2025-03-17T11:13:03.845" v="1290" actId="20577"/>
          <ac:spMkLst>
            <pc:docMk/>
            <pc:sldMk cId="1401699210" sldId="277"/>
            <ac:spMk id="11" creationId="{86C997D1-A97D-29A5-1C14-B0189579F24D}"/>
          </ac:spMkLst>
        </pc:spChg>
        <pc:spChg chg="add mod">
          <ac:chgData name="Jan Helge Lislevand" userId="431ba785-1482-4e02-b971-20555df7a836" providerId="ADAL" clId="{28CDB098-2A8A-436A-92C0-F8579F83A7D1}" dt="2025-03-17T11:28:49.032" v="1343" actId="20577"/>
          <ac:spMkLst>
            <pc:docMk/>
            <pc:sldMk cId="1401699210" sldId="277"/>
            <ac:spMk id="13" creationId="{2061DB52-AD3E-C554-1470-540691A17781}"/>
          </ac:spMkLst>
        </pc:spChg>
        <pc:graphicFrameChg chg="add mod">
          <ac:chgData name="Jan Helge Lislevand" userId="431ba785-1482-4e02-b971-20555df7a836" providerId="ADAL" clId="{28CDB098-2A8A-436A-92C0-F8579F83A7D1}" dt="2025-02-18T10:52:34.567" v="124" actId="26606"/>
          <ac:graphicFrameMkLst>
            <pc:docMk/>
            <pc:sldMk cId="1401699210" sldId="277"/>
            <ac:graphicFrameMk id="6" creationId="{FE1D0848-3B46-7467-3857-3705C9EA2649}"/>
          </ac:graphicFrameMkLst>
        </pc:graphicFrameChg>
      </pc:sldChg>
      <pc:sldChg chg="addSp delSp modSp new mod">
        <pc:chgData name="Jan Helge Lislevand" userId="431ba785-1482-4e02-b971-20555df7a836" providerId="ADAL" clId="{28CDB098-2A8A-436A-92C0-F8579F83A7D1}" dt="2025-03-17T11:28:55.472" v="1345" actId="20577"/>
        <pc:sldMkLst>
          <pc:docMk/>
          <pc:sldMk cId="139861861" sldId="278"/>
        </pc:sldMkLst>
        <pc:spChg chg="add mod">
          <ac:chgData name="Jan Helge Lislevand" userId="431ba785-1482-4e02-b971-20555df7a836" providerId="ADAL" clId="{28CDB098-2A8A-436A-92C0-F8579F83A7D1}" dt="2025-03-17T11:14:01.495" v="1301" actId="20577"/>
          <ac:spMkLst>
            <pc:docMk/>
            <pc:sldMk cId="139861861" sldId="278"/>
            <ac:spMk id="17" creationId="{58CAD5E3-4BD6-8548-3791-094A0CC482AF}"/>
          </ac:spMkLst>
        </pc:spChg>
        <pc:spChg chg="add mod">
          <ac:chgData name="Jan Helge Lislevand" userId="431ba785-1482-4e02-b971-20555df7a836" providerId="ADAL" clId="{28CDB098-2A8A-436A-92C0-F8579F83A7D1}" dt="2025-03-17T11:28:55.472" v="1345" actId="20577"/>
          <ac:spMkLst>
            <pc:docMk/>
            <pc:sldMk cId="139861861" sldId="278"/>
            <ac:spMk id="19" creationId="{DA490A62-35AA-340A-35D4-EDA05BA34B74}"/>
          </ac:spMkLst>
        </pc:spChg>
        <pc:graphicFrameChg chg="add mod">
          <ac:chgData name="Jan Helge Lislevand" userId="431ba785-1482-4e02-b971-20555df7a836" providerId="ADAL" clId="{28CDB098-2A8A-436A-92C0-F8579F83A7D1}" dt="2025-02-18T11:06:32.208" v="149" actId="26606"/>
          <ac:graphicFrameMkLst>
            <pc:docMk/>
            <pc:sldMk cId="139861861" sldId="278"/>
            <ac:graphicFrameMk id="8" creationId="{6E6E595E-DFE3-744C-31ED-97570EFF795C}"/>
          </ac:graphicFrameMkLst>
        </pc:graphicFrameChg>
      </pc:sldChg>
      <pc:sldChg chg="addSp delSp modSp new mod">
        <pc:chgData name="Jan Helge Lislevand" userId="431ba785-1482-4e02-b971-20555df7a836" providerId="ADAL" clId="{28CDB098-2A8A-436A-92C0-F8579F83A7D1}" dt="2025-03-17T11:29:05.659" v="1349" actId="27636"/>
        <pc:sldMkLst>
          <pc:docMk/>
          <pc:sldMk cId="3742500089" sldId="279"/>
        </pc:sldMkLst>
        <pc:spChg chg="mod">
          <ac:chgData name="Jan Helge Lislevand" userId="431ba785-1482-4e02-b971-20555df7a836" providerId="ADAL" clId="{28CDB098-2A8A-436A-92C0-F8579F83A7D1}" dt="2025-03-17T11:12:42.181" v="1279"/>
          <ac:spMkLst>
            <pc:docMk/>
            <pc:sldMk cId="3742500089" sldId="279"/>
            <ac:spMk id="2" creationId="{2E715ECD-8F59-800D-76BA-DB98EB98BE30}"/>
          </ac:spMkLst>
        </pc:spChg>
        <pc:spChg chg="mod">
          <ac:chgData name="Jan Helge Lislevand" userId="431ba785-1482-4e02-b971-20555df7a836" providerId="ADAL" clId="{28CDB098-2A8A-436A-92C0-F8579F83A7D1}" dt="2025-03-17T11:29:05.659" v="1349" actId="27636"/>
          <ac:spMkLst>
            <pc:docMk/>
            <pc:sldMk cId="3742500089" sldId="279"/>
            <ac:spMk id="4" creationId="{1FAD9B5A-9D33-ECE0-1118-9D26EF2796F2}"/>
          </ac:spMkLst>
        </pc:spChg>
        <pc:graphicFrameChg chg="add mod">
          <ac:chgData name="Jan Helge Lislevand" userId="431ba785-1482-4e02-b971-20555df7a836" providerId="ADAL" clId="{28CDB098-2A8A-436A-92C0-F8579F83A7D1}" dt="2025-02-20T11:54:49.100" v="268"/>
          <ac:graphicFrameMkLst>
            <pc:docMk/>
            <pc:sldMk cId="3742500089" sldId="279"/>
            <ac:graphicFrameMk id="8" creationId="{C9AE2D15-08C2-C2CD-7A8C-EEBAF18F7D17}"/>
          </ac:graphicFrameMkLst>
        </pc:graphicFrameChg>
      </pc:sldChg>
      <pc:sldChg chg="addSp delSp modSp new mod">
        <pc:chgData name="Jan Helge Lislevand" userId="431ba785-1482-4e02-b971-20555df7a836" providerId="ADAL" clId="{28CDB098-2A8A-436A-92C0-F8579F83A7D1}" dt="2025-03-17T11:29:19.234" v="1351" actId="20577"/>
        <pc:sldMkLst>
          <pc:docMk/>
          <pc:sldMk cId="3383280683" sldId="280"/>
        </pc:sldMkLst>
        <pc:spChg chg="mod">
          <ac:chgData name="Jan Helge Lislevand" userId="431ba785-1482-4e02-b971-20555df7a836" providerId="ADAL" clId="{28CDB098-2A8A-436A-92C0-F8579F83A7D1}" dt="2025-03-17T11:11:58.513" v="1278" actId="6549"/>
          <ac:spMkLst>
            <pc:docMk/>
            <pc:sldMk cId="3383280683" sldId="280"/>
            <ac:spMk id="2" creationId="{061D901A-4C2F-28F4-0BDE-456C940899CD}"/>
          </ac:spMkLst>
        </pc:spChg>
        <pc:spChg chg="mod">
          <ac:chgData name="Jan Helge Lislevand" userId="431ba785-1482-4e02-b971-20555df7a836" providerId="ADAL" clId="{28CDB098-2A8A-436A-92C0-F8579F83A7D1}" dt="2025-03-17T11:29:19.234" v="1351" actId="20577"/>
          <ac:spMkLst>
            <pc:docMk/>
            <pc:sldMk cId="3383280683" sldId="280"/>
            <ac:spMk id="4" creationId="{7EE5C88E-97B8-3229-0797-77591B0DF071}"/>
          </ac:spMkLst>
        </pc:spChg>
        <pc:graphicFrameChg chg="add mod">
          <ac:chgData name="Jan Helge Lislevand" userId="431ba785-1482-4e02-b971-20555df7a836" providerId="ADAL" clId="{28CDB098-2A8A-436A-92C0-F8579F83A7D1}" dt="2025-02-20T12:06:25.796" v="282"/>
          <ac:graphicFrameMkLst>
            <pc:docMk/>
            <pc:sldMk cId="3383280683" sldId="280"/>
            <ac:graphicFrameMk id="8" creationId="{B9BABD27-F7DF-1C18-A215-BA12FBCBCA33}"/>
          </ac:graphicFrameMkLst>
        </pc:graphicFrameChg>
      </pc:sldChg>
      <pc:sldChg chg="addSp delSp modSp new mod">
        <pc:chgData name="Jan Helge Lislevand" userId="431ba785-1482-4e02-b971-20555df7a836" providerId="ADAL" clId="{28CDB098-2A8A-436A-92C0-F8579F83A7D1}" dt="2025-03-17T11:29:23.229" v="1353" actId="20577"/>
        <pc:sldMkLst>
          <pc:docMk/>
          <pc:sldMk cId="3297425081" sldId="281"/>
        </pc:sldMkLst>
        <pc:spChg chg="mod">
          <ac:chgData name="Jan Helge Lislevand" userId="431ba785-1482-4e02-b971-20555df7a836" providerId="ADAL" clId="{28CDB098-2A8A-436A-92C0-F8579F83A7D1}" dt="2025-03-17T11:12:50.365" v="1280"/>
          <ac:spMkLst>
            <pc:docMk/>
            <pc:sldMk cId="3297425081" sldId="281"/>
            <ac:spMk id="2" creationId="{D6904CA0-93A7-6846-3A3A-78D2F030D9D2}"/>
          </ac:spMkLst>
        </pc:spChg>
        <pc:spChg chg="mod">
          <ac:chgData name="Jan Helge Lislevand" userId="431ba785-1482-4e02-b971-20555df7a836" providerId="ADAL" clId="{28CDB098-2A8A-436A-92C0-F8579F83A7D1}" dt="2025-03-17T11:29:23.229" v="1353" actId="20577"/>
          <ac:spMkLst>
            <pc:docMk/>
            <pc:sldMk cId="3297425081" sldId="281"/>
            <ac:spMk id="4" creationId="{890C4F9D-19C7-CB72-ED71-07F3CAA4D46E}"/>
          </ac:spMkLst>
        </pc:spChg>
        <pc:graphicFrameChg chg="add mod">
          <ac:chgData name="Jan Helge Lislevand" userId="431ba785-1482-4e02-b971-20555df7a836" providerId="ADAL" clId="{28CDB098-2A8A-436A-92C0-F8579F83A7D1}" dt="2025-02-20T12:05:40.107" v="279"/>
          <ac:graphicFrameMkLst>
            <pc:docMk/>
            <pc:sldMk cId="3297425081" sldId="281"/>
            <ac:graphicFrameMk id="5" creationId="{29A00016-CD6E-E130-329A-1F199F232C3F}"/>
          </ac:graphicFrameMkLst>
        </pc:graphicFrameChg>
      </pc:sldChg>
      <pc:sldChg chg="delSp modSp new mod ord">
        <pc:chgData name="Jan Helge Lislevand" userId="431ba785-1482-4e02-b971-20555df7a836" providerId="ADAL" clId="{28CDB098-2A8A-436A-92C0-F8579F83A7D1}" dt="2025-03-31T05:20:34.941" v="1969" actId="20577"/>
        <pc:sldMkLst>
          <pc:docMk/>
          <pc:sldMk cId="563914618" sldId="282"/>
        </pc:sldMkLst>
        <pc:spChg chg="mod">
          <ac:chgData name="Jan Helge Lislevand" userId="431ba785-1482-4e02-b971-20555df7a836" providerId="ADAL" clId="{28CDB098-2A8A-436A-92C0-F8579F83A7D1}" dt="2025-03-31T05:16:52.351" v="1844" actId="20577"/>
          <ac:spMkLst>
            <pc:docMk/>
            <pc:sldMk cId="563914618" sldId="282"/>
            <ac:spMk id="2" creationId="{E77B14AA-A167-11CB-4F15-AD62E9935D89}"/>
          </ac:spMkLst>
        </pc:spChg>
        <pc:spChg chg="mod">
          <ac:chgData name="Jan Helge Lislevand" userId="431ba785-1482-4e02-b971-20555df7a836" providerId="ADAL" clId="{28CDB098-2A8A-436A-92C0-F8579F83A7D1}" dt="2025-03-31T05:20:34.941" v="1969" actId="20577"/>
          <ac:spMkLst>
            <pc:docMk/>
            <pc:sldMk cId="563914618" sldId="282"/>
            <ac:spMk id="4" creationId="{BF94340F-2F1F-6AE7-1153-CEF49015EEC2}"/>
          </ac:spMkLst>
        </pc:spChg>
      </pc:sldChg>
      <pc:sldChg chg="delSp modSp new mod ord">
        <pc:chgData name="Jan Helge Lislevand" userId="431ba785-1482-4e02-b971-20555df7a836" providerId="ADAL" clId="{28CDB098-2A8A-436A-92C0-F8579F83A7D1}" dt="2025-03-31T05:24:36.013" v="2029" actId="20577"/>
        <pc:sldMkLst>
          <pc:docMk/>
          <pc:sldMk cId="4033571957" sldId="283"/>
        </pc:sldMkLst>
        <pc:spChg chg="mod">
          <ac:chgData name="Jan Helge Lislevand" userId="431ba785-1482-4e02-b971-20555df7a836" providerId="ADAL" clId="{28CDB098-2A8A-436A-92C0-F8579F83A7D1}" dt="2025-02-20T15:02:40.335" v="1019" actId="6549"/>
          <ac:spMkLst>
            <pc:docMk/>
            <pc:sldMk cId="4033571957" sldId="283"/>
            <ac:spMk id="2" creationId="{75FB3907-2493-DA8C-1295-709A93693AD3}"/>
          </ac:spMkLst>
        </pc:spChg>
        <pc:spChg chg="mod">
          <ac:chgData name="Jan Helge Lislevand" userId="431ba785-1482-4e02-b971-20555df7a836" providerId="ADAL" clId="{28CDB098-2A8A-436A-92C0-F8579F83A7D1}" dt="2025-03-31T05:24:36.013" v="2029" actId="20577"/>
          <ac:spMkLst>
            <pc:docMk/>
            <pc:sldMk cId="4033571957" sldId="283"/>
            <ac:spMk id="4" creationId="{E1583FD6-3DD0-217A-E858-A58B50CE36C2}"/>
          </ac:spMkLst>
        </pc:spChg>
      </pc:sldChg>
      <pc:sldChg chg="modSp add mod ord">
        <pc:chgData name="Jan Helge Lislevand" userId="431ba785-1482-4e02-b971-20555df7a836" providerId="ADAL" clId="{28CDB098-2A8A-436A-92C0-F8579F83A7D1}" dt="2025-03-18T08:28:52.442" v="1809"/>
        <pc:sldMkLst>
          <pc:docMk/>
          <pc:sldMk cId="3926390842" sldId="284"/>
        </pc:sldMkLst>
        <pc:spChg chg="mod">
          <ac:chgData name="Jan Helge Lislevand" userId="431ba785-1482-4e02-b971-20555df7a836" providerId="ADAL" clId="{28CDB098-2A8A-436A-92C0-F8579F83A7D1}" dt="2025-02-20T15:07:06.851" v="1062" actId="20577"/>
          <ac:spMkLst>
            <pc:docMk/>
            <pc:sldMk cId="3926390842" sldId="284"/>
            <ac:spMk id="2" creationId="{F3757DBB-BE98-A271-73C6-8331FD8B4C8A}"/>
          </ac:spMkLst>
        </pc:spChg>
        <pc:spChg chg="mod">
          <ac:chgData name="Jan Helge Lislevand" userId="431ba785-1482-4e02-b971-20555df7a836" providerId="ADAL" clId="{28CDB098-2A8A-436A-92C0-F8579F83A7D1}" dt="2025-03-17T11:42:19.410" v="1807" actId="20577"/>
          <ac:spMkLst>
            <pc:docMk/>
            <pc:sldMk cId="3926390842" sldId="284"/>
            <ac:spMk id="4" creationId="{8A9A0D48-78A4-2269-45F8-F4E449586C0C}"/>
          </ac:spMkLst>
        </pc:spChg>
      </pc:sldChg>
      <pc:sldChg chg="new del">
        <pc:chgData name="Jan Helge Lislevand" userId="431ba785-1482-4e02-b971-20555df7a836" providerId="ADAL" clId="{28CDB098-2A8A-436A-92C0-F8579F83A7D1}" dt="2025-02-20T15:06:43.722" v="1050" actId="680"/>
        <pc:sldMkLst>
          <pc:docMk/>
          <pc:sldMk cId="4049424544" sldId="284"/>
        </pc:sldMkLst>
      </pc:sldChg>
      <pc:sldChg chg="modSp add mod">
        <pc:chgData name="Jan Helge Lislevand" userId="431ba785-1482-4e02-b971-20555df7a836" providerId="ADAL" clId="{28CDB098-2A8A-436A-92C0-F8579F83A7D1}" dt="2025-03-31T05:21:09.441" v="1974" actId="6549"/>
        <pc:sldMkLst>
          <pc:docMk/>
          <pc:sldMk cId="2053809253" sldId="285"/>
        </pc:sldMkLst>
        <pc:spChg chg="mod">
          <ac:chgData name="Jan Helge Lislevand" userId="431ba785-1482-4e02-b971-20555df7a836" providerId="ADAL" clId="{28CDB098-2A8A-436A-92C0-F8579F83A7D1}" dt="2025-03-31T05:21:09.441" v="1974" actId="6549"/>
          <ac:spMkLst>
            <pc:docMk/>
            <pc:sldMk cId="2053809253" sldId="285"/>
            <ac:spMk id="4" creationId="{2275A88C-AAF8-77A3-7BD9-5D6D1F76D86E}"/>
          </ac:spMkLst>
        </pc:spChg>
      </pc:sldChg>
      <pc:sldChg chg="new del">
        <pc:chgData name="Jan Helge Lislevand" userId="431ba785-1482-4e02-b971-20555df7a836" providerId="ADAL" clId="{28CDB098-2A8A-436A-92C0-F8579F83A7D1}" dt="2025-03-31T05:16:25.145" v="1825" actId="2696"/>
        <pc:sldMkLst>
          <pc:docMk/>
          <pc:sldMk cId="3283090215" sldId="28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[Rådata internrevisjon Aida.xlsx]LAV U SAMLET!Pivottabell2</c:name>
    <c:fmtId val="38"/>
  </c:pivotSource>
  <c:chart>
    <c:autoTitleDeleted val="0"/>
    <c:pivotFmts>
      <c:pivotFmt>
        <c:idx val="0"/>
        <c:spPr>
          <a:solidFill>
            <a:schemeClr val="accent1">
              <a:alpha val="85000"/>
            </a:schemeClr>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alpha val="85000"/>
            </a:schemeClr>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alpha val="85000"/>
            </a:schemeClr>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alpha val="85000"/>
            </a:schemeClr>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alpha val="85000"/>
            </a:schemeClr>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alpha val="85000"/>
            </a:schemeClr>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alpha val="85000"/>
            </a:schemeClr>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alpha val="85000"/>
            </a:schemeClr>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alpha val="85000"/>
            </a:schemeClr>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'LAV U SAMLET'!$B$3</c:f>
              <c:strCache>
                <c:ptCount val="1"/>
                <c:pt idx="0">
                  <c:v> OPPRETTET TILTAKSPLAN</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'LAV U SAMLET'!$A$4:$A$5</c:f>
              <c:strCache>
                <c:ptCount val="1"/>
                <c:pt idx="0">
                  <c:v>LAVTERKSEL UNGTEAM</c:v>
                </c:pt>
              </c:strCache>
            </c:strRef>
          </c:cat>
          <c:val>
            <c:numRef>
              <c:f>'LAV U SAMLET'!$B$4:$B$5</c:f>
              <c:numCache>
                <c:formatCode>General</c:formatCode>
                <c:ptCount val="1"/>
                <c:pt idx="0">
                  <c:v>46</c:v>
                </c:pt>
              </c:numCache>
            </c:numRef>
          </c:val>
          <c:extLst>
            <c:ext xmlns:c16="http://schemas.microsoft.com/office/drawing/2014/chart" uri="{C3380CC4-5D6E-409C-BE32-E72D297353CC}">
              <c16:uniqueId val="{00000000-A4EC-4018-8C59-413020E5A6CF}"/>
            </c:ext>
          </c:extLst>
        </c:ser>
        <c:ser>
          <c:idx val="1"/>
          <c:order val="1"/>
          <c:tx>
            <c:strRef>
              <c:f>'LAV U SAMLET'!$C$3</c:f>
              <c:strCache>
                <c:ptCount val="1"/>
                <c:pt idx="0">
                  <c:v> IKKE OPPRETTET TILTAKSPLAN</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'LAV U SAMLET'!$A$4:$A$5</c:f>
              <c:strCache>
                <c:ptCount val="1"/>
                <c:pt idx="0">
                  <c:v>LAVTERKSEL UNGTEAM</c:v>
                </c:pt>
              </c:strCache>
            </c:strRef>
          </c:cat>
          <c:val>
            <c:numRef>
              <c:f>'LAV U SAMLET'!$C$4:$C$5</c:f>
              <c:numCache>
                <c:formatCode>General</c:formatCode>
                <c:ptCount val="1"/>
                <c:pt idx="0">
                  <c:v>16</c:v>
                </c:pt>
              </c:numCache>
            </c:numRef>
          </c:val>
          <c:extLst>
            <c:ext xmlns:c16="http://schemas.microsoft.com/office/drawing/2014/chart" uri="{C3380CC4-5D6E-409C-BE32-E72D297353CC}">
              <c16:uniqueId val="{00000001-A4EC-4018-8C59-413020E5A6CF}"/>
            </c:ext>
          </c:extLst>
        </c:ser>
        <c:ser>
          <c:idx val="2"/>
          <c:order val="2"/>
          <c:tx>
            <c:strRef>
              <c:f>'LAV U SAMLET'!$D$3</c:f>
              <c:strCache>
                <c:ptCount val="1"/>
                <c:pt idx="0">
                  <c:v> USIKKER</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'LAV U SAMLET'!$A$4:$A$5</c:f>
              <c:strCache>
                <c:ptCount val="1"/>
                <c:pt idx="0">
                  <c:v>LAVTERKSEL UNGTEAM</c:v>
                </c:pt>
              </c:strCache>
            </c:strRef>
          </c:cat>
          <c:val>
            <c:numRef>
              <c:f>'LAV U SAMLET'!$D$4:$D$5</c:f>
              <c:numCache>
                <c:formatCode>General</c:formatCode>
                <c:ptCount val="1"/>
                <c:pt idx="0">
                  <c:v>3</c:v>
                </c:pt>
              </c:numCache>
            </c:numRef>
          </c:val>
          <c:extLst>
            <c:ext xmlns:c16="http://schemas.microsoft.com/office/drawing/2014/chart" uri="{C3380CC4-5D6E-409C-BE32-E72D297353CC}">
              <c16:uniqueId val="{00000002-A4EC-4018-8C59-413020E5A6CF}"/>
            </c:ext>
          </c:extLst>
        </c:ser>
        <c:dLbls>
          <c:dLblPos val="outEnd"/>
          <c:showLegendKey val="0"/>
          <c:showVal val="1"/>
          <c:showCatName val="0"/>
          <c:showSerName val="0"/>
          <c:showPercent val="0"/>
          <c:showBubbleSize val="0"/>
        </c:dLbls>
        <c:gapWidth val="65"/>
        <c:axId val="1973721151"/>
        <c:axId val="1973722111"/>
      </c:barChart>
      <c:catAx>
        <c:axId val="1973721151"/>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all" baseline="0">
                <a:solidFill>
                  <a:schemeClr val="dk1">
                    <a:lumMod val="75000"/>
                    <a:lumOff val="25000"/>
                  </a:schemeClr>
                </a:solidFill>
                <a:latin typeface="+mn-lt"/>
                <a:ea typeface="+mn-ea"/>
                <a:cs typeface="+mn-cs"/>
              </a:defRPr>
            </a:pPr>
            <a:endParaRPr lang="nb-NO"/>
          </a:p>
        </c:txPr>
        <c:crossAx val="1973722111"/>
        <c:crosses val="autoZero"/>
        <c:auto val="1"/>
        <c:lblAlgn val="ctr"/>
        <c:lblOffset val="100"/>
        <c:noMultiLvlLbl val="0"/>
      </c:catAx>
      <c:valAx>
        <c:axId val="1973722111"/>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100" b="1" i="0" u="none" strike="noStrike" kern="1200" baseline="0">
                    <a:solidFill>
                      <a:schemeClr val="dk1">
                        <a:lumMod val="75000"/>
                        <a:lumOff val="25000"/>
                      </a:schemeClr>
                    </a:solidFill>
                    <a:latin typeface="+mn-lt"/>
                    <a:ea typeface="+mn-ea"/>
                    <a:cs typeface="+mn-cs"/>
                  </a:defRPr>
                </a:pPr>
                <a:r>
                  <a:rPr lang="nb-NO" sz="1100" b="1"/>
                  <a:t>ANTALL</a:t>
                </a:r>
              </a:p>
            </c:rich>
          </c:tx>
          <c:layout>
            <c:manualLayout>
              <c:xMode val="edge"/>
              <c:yMode val="edge"/>
              <c:x val="1.932367149758454E-2"/>
              <c:y val="0.33884865171363604"/>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dk1">
                      <a:lumMod val="75000"/>
                      <a:lumOff val="25000"/>
                    </a:schemeClr>
                  </a:solidFill>
                  <a:latin typeface="+mn-lt"/>
                  <a:ea typeface="+mn-ea"/>
                  <a:cs typeface="+mn-cs"/>
                </a:defRPr>
              </a:pPr>
              <a:endParaRPr lang="nb-NO"/>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nb-NO"/>
          </a:p>
        </c:txPr>
        <c:crossAx val="1973721151"/>
        <c:crosses val="autoZero"/>
        <c:crossBetween val="between"/>
      </c:valAx>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[Bok2.xlsx]Ark8!Pivottabell7</c:name>
    <c:fmtId val="7"/>
  </c:pivotSource>
  <c:chart>
    <c:autoTitleDeleted val="0"/>
    <c:pivotFmts>
      <c:pivotFmt>
        <c:idx val="0"/>
        <c:spPr>
          <a:solidFill>
            <a:schemeClr val="accent1">
              <a:alpha val="85000"/>
            </a:schemeClr>
          </a:solidFill>
          <a:ln w="9525" cap="flat" cmpd="sng" algn="ctr">
            <a:solidFill>
              <a:schemeClr val="lt1">
                <a:alpha val="50000"/>
              </a:schemeClr>
            </a:solidFill>
            <a:round/>
          </a:ln>
          <a:effectLst/>
        </c:spPr>
        <c:marker>
          <c:symbol val="circle"/>
          <c:size val="6"/>
          <c:spPr>
            <a:solidFill>
              <a:schemeClr val="accent1">
                <a:alpha val="85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alpha val="85000"/>
            </a:schemeClr>
          </a:solidFill>
          <a:ln w="9525" cap="flat" cmpd="sng" algn="ctr">
            <a:solidFill>
              <a:schemeClr val="lt1">
                <a:alpha val="50000"/>
              </a:schemeClr>
            </a:solidFill>
            <a:round/>
          </a:ln>
          <a:effectLst/>
        </c:spPr>
        <c:marker>
          <c:symbol val="circle"/>
          <c:size val="6"/>
          <c:spPr>
            <a:solidFill>
              <a:schemeClr val="accent2">
                <a:alpha val="85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alpha val="85000"/>
            </a:schemeClr>
          </a:solidFill>
          <a:ln w="9525" cap="flat" cmpd="sng" algn="ctr">
            <a:solidFill>
              <a:schemeClr val="lt1">
                <a:alpha val="50000"/>
              </a:schemeClr>
            </a:solidFill>
            <a:round/>
          </a:ln>
          <a:effectLst/>
        </c:spPr>
        <c:marker>
          <c:symbol val="circle"/>
          <c:size val="6"/>
          <c:spPr>
            <a:solidFill>
              <a:schemeClr val="accent3">
                <a:alpha val="85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alpha val="85000"/>
            </a:schemeClr>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alpha val="85000"/>
            </a:schemeClr>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alpha val="85000"/>
            </a:schemeClr>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alpha val="85000"/>
            </a:schemeClr>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alpha val="85000"/>
            </a:schemeClr>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alpha val="85000"/>
            </a:schemeClr>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'Ark8'!$B$3</c:f>
              <c:strCache>
                <c:ptCount val="1"/>
                <c:pt idx="0">
                  <c:v> OPPRETTET TILTAKSPLAN</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'Ark8'!$A$4:$A$5</c:f>
              <c:strCache>
                <c:ptCount val="1"/>
                <c:pt idx="0">
                  <c:v>LAVTERKSEL UNGTEAM</c:v>
                </c:pt>
              </c:strCache>
            </c:strRef>
          </c:cat>
          <c:val>
            <c:numRef>
              <c:f>'Ark8'!$B$4:$B$5</c:f>
              <c:numCache>
                <c:formatCode>General</c:formatCode>
                <c:ptCount val="1"/>
                <c:pt idx="0">
                  <c:v>34</c:v>
                </c:pt>
              </c:numCache>
            </c:numRef>
          </c:val>
          <c:extLst>
            <c:ext xmlns:c16="http://schemas.microsoft.com/office/drawing/2014/chart" uri="{C3380CC4-5D6E-409C-BE32-E72D297353CC}">
              <c16:uniqueId val="{00000000-4B11-4BC6-B797-BDB139B43499}"/>
            </c:ext>
          </c:extLst>
        </c:ser>
        <c:ser>
          <c:idx val="1"/>
          <c:order val="1"/>
          <c:tx>
            <c:strRef>
              <c:f>'Ark8'!$C$3</c:f>
              <c:strCache>
                <c:ptCount val="1"/>
                <c:pt idx="0">
                  <c:v>  IKKE OPPRETTET TILTAKSPLAN</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'Ark8'!$A$4:$A$5</c:f>
              <c:strCache>
                <c:ptCount val="1"/>
                <c:pt idx="0">
                  <c:v>LAVTERKSEL UNGTEAM</c:v>
                </c:pt>
              </c:strCache>
            </c:strRef>
          </c:cat>
          <c:val>
            <c:numRef>
              <c:f>'Ark8'!$C$4:$C$5</c:f>
              <c:numCache>
                <c:formatCode>General</c:formatCode>
                <c:ptCount val="1"/>
                <c:pt idx="0">
                  <c:v>10</c:v>
                </c:pt>
              </c:numCache>
            </c:numRef>
          </c:val>
          <c:extLst>
            <c:ext xmlns:c16="http://schemas.microsoft.com/office/drawing/2014/chart" uri="{C3380CC4-5D6E-409C-BE32-E72D297353CC}">
              <c16:uniqueId val="{00000001-4B11-4BC6-B797-BDB139B43499}"/>
            </c:ext>
          </c:extLst>
        </c:ser>
        <c:ser>
          <c:idx val="2"/>
          <c:order val="2"/>
          <c:tx>
            <c:strRef>
              <c:f>'Ark8'!$D$3</c:f>
              <c:strCache>
                <c:ptCount val="1"/>
                <c:pt idx="0">
                  <c:v> USIKKER</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'Ark8'!$A$4:$A$5</c:f>
              <c:strCache>
                <c:ptCount val="1"/>
                <c:pt idx="0">
                  <c:v>LAVTERKSEL UNGTEAM</c:v>
                </c:pt>
              </c:strCache>
            </c:strRef>
          </c:cat>
          <c:val>
            <c:numRef>
              <c:f>'Ark8'!$D$4:$D$5</c:f>
              <c:numCache>
                <c:formatCode>General</c:formatCode>
                <c:ptCount val="1"/>
                <c:pt idx="0">
                  <c:v>1</c:v>
                </c:pt>
              </c:numCache>
            </c:numRef>
          </c:val>
          <c:extLst>
            <c:ext xmlns:c16="http://schemas.microsoft.com/office/drawing/2014/chart" uri="{C3380CC4-5D6E-409C-BE32-E72D297353CC}">
              <c16:uniqueId val="{00000002-4B11-4BC6-B797-BDB139B43499}"/>
            </c:ext>
          </c:extLst>
        </c:ser>
        <c:dLbls>
          <c:dLblPos val="outEnd"/>
          <c:showLegendKey val="0"/>
          <c:showVal val="1"/>
          <c:showCatName val="0"/>
          <c:showSerName val="0"/>
          <c:showPercent val="0"/>
          <c:showBubbleSize val="0"/>
        </c:dLbls>
        <c:gapWidth val="65"/>
        <c:axId val="1560709151"/>
        <c:axId val="1560705791"/>
      </c:barChart>
      <c:catAx>
        <c:axId val="1560709151"/>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all" baseline="0">
                <a:solidFill>
                  <a:sysClr val="windowText" lastClr="000000"/>
                </a:solidFill>
                <a:latin typeface="+mn-lt"/>
                <a:ea typeface="+mn-ea"/>
                <a:cs typeface="+mn-cs"/>
              </a:defRPr>
            </a:pPr>
            <a:endParaRPr lang="nb-NO"/>
          </a:p>
        </c:txPr>
        <c:crossAx val="1560705791"/>
        <c:crosses val="autoZero"/>
        <c:auto val="1"/>
        <c:lblAlgn val="ctr"/>
        <c:lblOffset val="100"/>
        <c:noMultiLvlLbl val="0"/>
      </c:catAx>
      <c:valAx>
        <c:axId val="1560705791"/>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nb-NO" sz="1200">
                    <a:solidFill>
                      <a:sysClr val="windowText" lastClr="000000"/>
                    </a:solidFill>
                  </a:rPr>
                  <a:t>ANTALL</a:t>
                </a:r>
              </a:p>
            </c:rich>
          </c:tx>
          <c:layout>
            <c:manualLayout>
              <c:xMode val="edge"/>
              <c:yMode val="edge"/>
              <c:x val="2.1727291293199297E-2"/>
              <c:y val="0.38726686482070538"/>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nb-NO"/>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nb-NO"/>
          </a:p>
        </c:txPr>
        <c:crossAx val="1560709151"/>
        <c:crosses val="autoZero"/>
        <c:crossBetween val="between"/>
      </c:valAx>
      <c:spPr>
        <a:noFill/>
        <a:ln>
          <a:noFill/>
        </a:ln>
        <a:effectLst/>
      </c:spPr>
    </c:plotArea>
    <c:legend>
      <c:legendPos val="r"/>
      <c:layout>
        <c:manualLayout>
          <c:xMode val="edge"/>
          <c:yMode val="edge"/>
          <c:x val="0.65427624861013411"/>
          <c:y val="0.41308292544513014"/>
          <c:w val="0.33663289387097506"/>
          <c:h val="0.2216633930692438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[Bok2.xlsx]Ark10!Pivottabell8</c:name>
    <c:fmtId val="9"/>
  </c:pivotSource>
  <c:chart>
    <c:autoTitleDeleted val="0"/>
    <c:pivotFmts>
      <c:pivotFmt>
        <c:idx val="0"/>
        <c:spPr>
          <a:solidFill>
            <a:schemeClr val="accent1">
              <a:alpha val="85000"/>
            </a:schemeClr>
          </a:solidFill>
          <a:ln w="9525" cap="flat" cmpd="sng" algn="ctr">
            <a:solidFill>
              <a:schemeClr val="lt1">
                <a:alpha val="50000"/>
              </a:schemeClr>
            </a:solidFill>
            <a:round/>
          </a:ln>
          <a:effectLst/>
        </c:spPr>
        <c:marker>
          <c:symbol val="circle"/>
          <c:size val="6"/>
          <c:spPr>
            <a:solidFill>
              <a:schemeClr val="accent1">
                <a:alpha val="85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alpha val="85000"/>
            </a:schemeClr>
          </a:solidFill>
          <a:ln w="9525" cap="flat" cmpd="sng" algn="ctr">
            <a:solidFill>
              <a:schemeClr val="lt1">
                <a:alpha val="50000"/>
              </a:schemeClr>
            </a:solidFill>
            <a:round/>
          </a:ln>
          <a:effectLst/>
        </c:spPr>
        <c:marker>
          <c:symbol val="circle"/>
          <c:size val="6"/>
          <c:spPr>
            <a:solidFill>
              <a:schemeClr val="accent2">
                <a:alpha val="85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alpha val="85000"/>
            </a:schemeClr>
          </a:solidFill>
          <a:ln w="9525" cap="flat" cmpd="sng" algn="ctr">
            <a:solidFill>
              <a:schemeClr val="lt1">
                <a:alpha val="50000"/>
              </a:schemeClr>
            </a:solidFill>
            <a:round/>
          </a:ln>
          <a:effectLst/>
        </c:spPr>
        <c:marker>
          <c:symbol val="circle"/>
          <c:size val="6"/>
          <c:spPr>
            <a:solidFill>
              <a:schemeClr val="accent3">
                <a:alpha val="85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alpha val="85000"/>
            </a:schemeClr>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alpha val="85000"/>
            </a:schemeClr>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alpha val="85000"/>
            </a:schemeClr>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alpha val="85000"/>
            </a:schemeClr>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alpha val="85000"/>
            </a:schemeClr>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alpha val="85000"/>
            </a:schemeClr>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'Ark10'!$B$3</c:f>
              <c:strCache>
                <c:ptCount val="1"/>
                <c:pt idx="0">
                  <c:v> OPPRETTET TILTAKSPLAN</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'Ark10'!$A$4:$A$5</c:f>
              <c:strCache>
                <c:ptCount val="1"/>
                <c:pt idx="0">
                  <c:v>LAVTERKSEL UNGTEAM</c:v>
                </c:pt>
              </c:strCache>
            </c:strRef>
          </c:cat>
          <c:val>
            <c:numRef>
              <c:f>'Ark10'!$B$4:$B$5</c:f>
              <c:numCache>
                <c:formatCode>General</c:formatCode>
                <c:ptCount val="1"/>
                <c:pt idx="0">
                  <c:v>12</c:v>
                </c:pt>
              </c:numCache>
            </c:numRef>
          </c:val>
          <c:extLst>
            <c:ext xmlns:c16="http://schemas.microsoft.com/office/drawing/2014/chart" uri="{C3380CC4-5D6E-409C-BE32-E72D297353CC}">
              <c16:uniqueId val="{00000000-AEC4-4DBC-866D-132EA864FA78}"/>
            </c:ext>
          </c:extLst>
        </c:ser>
        <c:ser>
          <c:idx val="1"/>
          <c:order val="1"/>
          <c:tx>
            <c:strRef>
              <c:f>'Ark10'!$C$3</c:f>
              <c:strCache>
                <c:ptCount val="1"/>
                <c:pt idx="0">
                  <c:v>  IKKE OPPRETTET TITAKSPLAN</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'Ark10'!$A$4:$A$5</c:f>
              <c:strCache>
                <c:ptCount val="1"/>
                <c:pt idx="0">
                  <c:v>LAVTERKSEL UNGTEAM</c:v>
                </c:pt>
              </c:strCache>
            </c:strRef>
          </c:cat>
          <c:val>
            <c:numRef>
              <c:f>'Ark10'!$C$4:$C$5</c:f>
              <c:numCache>
                <c:formatCode>General</c:formatCode>
                <c:ptCount val="1"/>
                <c:pt idx="0">
                  <c:v>6</c:v>
                </c:pt>
              </c:numCache>
            </c:numRef>
          </c:val>
          <c:extLst>
            <c:ext xmlns:c16="http://schemas.microsoft.com/office/drawing/2014/chart" uri="{C3380CC4-5D6E-409C-BE32-E72D297353CC}">
              <c16:uniqueId val="{00000001-AEC4-4DBC-866D-132EA864FA78}"/>
            </c:ext>
          </c:extLst>
        </c:ser>
        <c:ser>
          <c:idx val="2"/>
          <c:order val="2"/>
          <c:tx>
            <c:strRef>
              <c:f>'Ark10'!$D$3</c:f>
              <c:strCache>
                <c:ptCount val="1"/>
                <c:pt idx="0">
                  <c:v> USIKKER</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'Ark10'!$A$4:$A$5</c:f>
              <c:strCache>
                <c:ptCount val="1"/>
                <c:pt idx="0">
                  <c:v>LAVTERKSEL UNGTEAM</c:v>
                </c:pt>
              </c:strCache>
            </c:strRef>
          </c:cat>
          <c:val>
            <c:numRef>
              <c:f>'Ark10'!$D$4:$D$5</c:f>
              <c:numCache>
                <c:formatCode>General</c:formatCode>
                <c:ptCount val="1"/>
                <c:pt idx="0">
                  <c:v>2</c:v>
                </c:pt>
              </c:numCache>
            </c:numRef>
          </c:val>
          <c:extLst>
            <c:ext xmlns:c16="http://schemas.microsoft.com/office/drawing/2014/chart" uri="{C3380CC4-5D6E-409C-BE32-E72D297353CC}">
              <c16:uniqueId val="{00000002-AEC4-4DBC-866D-132EA864FA78}"/>
            </c:ext>
          </c:extLst>
        </c:ser>
        <c:dLbls>
          <c:dLblPos val="outEnd"/>
          <c:showLegendKey val="0"/>
          <c:showVal val="1"/>
          <c:showCatName val="0"/>
          <c:showSerName val="0"/>
          <c:showPercent val="0"/>
          <c:showBubbleSize val="0"/>
        </c:dLbls>
        <c:gapWidth val="65"/>
        <c:axId val="175578736"/>
        <c:axId val="175579696"/>
      </c:barChart>
      <c:catAx>
        <c:axId val="1755787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00" b="0" i="0" u="none" strike="noStrike" kern="1200" cap="all" baseline="0">
                <a:solidFill>
                  <a:schemeClr val="dk1">
                    <a:lumMod val="75000"/>
                    <a:lumOff val="25000"/>
                  </a:schemeClr>
                </a:solidFill>
                <a:latin typeface="+mn-lt"/>
                <a:ea typeface="+mn-ea"/>
                <a:cs typeface="+mn-cs"/>
              </a:defRPr>
            </a:pPr>
            <a:endParaRPr lang="nb-NO"/>
          </a:p>
        </c:txPr>
        <c:crossAx val="175579696"/>
        <c:crosses val="autoZero"/>
        <c:auto val="1"/>
        <c:lblAlgn val="ctr"/>
        <c:lblOffset val="100"/>
        <c:noMultiLvlLbl val="0"/>
      </c:catAx>
      <c:valAx>
        <c:axId val="175579696"/>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r>
                  <a:rPr lang="nb-NO" sz="1200"/>
                  <a:t>ANTALL</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endParaRPr lang="nb-NO"/>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nb-NO"/>
          </a:p>
        </c:txPr>
        <c:crossAx val="175578736"/>
        <c:crosses val="autoZero"/>
        <c:crossBetween val="between"/>
      </c:valAx>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[Bok2.xlsx]Ark12!Pivottabell10</c:name>
    <c:fmtId val="10"/>
  </c:pivotSource>
  <c:chart>
    <c:autoTitleDeleted val="0"/>
    <c:pivotFmts>
      <c:pivotFmt>
        <c:idx val="0"/>
        <c:spPr>
          <a:solidFill>
            <a:schemeClr val="accent1">
              <a:alpha val="85000"/>
            </a:schemeClr>
          </a:solidFill>
          <a:ln w="9525" cap="flat" cmpd="sng" algn="ctr">
            <a:solidFill>
              <a:schemeClr val="lt1">
                <a:alpha val="50000"/>
              </a:schemeClr>
            </a:solidFill>
            <a:round/>
          </a:ln>
          <a:effectLst/>
        </c:spPr>
        <c:marker>
          <c:symbol val="circle"/>
          <c:size val="6"/>
          <c:spPr>
            <a:solidFill>
              <a:schemeClr val="accent1">
                <a:alpha val="85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alpha val="85000"/>
            </a:schemeClr>
          </a:solidFill>
          <a:ln w="9525" cap="flat" cmpd="sng" algn="ctr">
            <a:solidFill>
              <a:schemeClr val="lt1">
                <a:alpha val="50000"/>
              </a:schemeClr>
            </a:solidFill>
            <a:round/>
          </a:ln>
          <a:effectLst/>
        </c:spPr>
        <c:marker>
          <c:symbol val="circle"/>
          <c:size val="6"/>
          <c:spPr>
            <a:solidFill>
              <a:schemeClr val="accent2">
                <a:alpha val="85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alpha val="85000"/>
            </a:schemeClr>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alpha val="85000"/>
            </a:schemeClr>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alpha val="85000"/>
            </a:schemeClr>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alpha val="85000"/>
            </a:schemeClr>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'Ark12'!$B$3</c:f>
              <c:strCache>
                <c:ptCount val="1"/>
                <c:pt idx="0">
                  <c:v> OPPRETTET TILTAKSPLAN</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'Ark12'!$A$4:$A$5</c:f>
              <c:strCache>
                <c:ptCount val="1"/>
                <c:pt idx="0">
                  <c:v>UNGDOMSTJENESTEN SAMLET</c:v>
                </c:pt>
              </c:strCache>
            </c:strRef>
          </c:cat>
          <c:val>
            <c:numRef>
              <c:f>'Ark12'!$B$4:$B$5</c:f>
              <c:numCache>
                <c:formatCode>General</c:formatCode>
                <c:ptCount val="1"/>
                <c:pt idx="0">
                  <c:v>39</c:v>
                </c:pt>
              </c:numCache>
            </c:numRef>
          </c:val>
          <c:extLst>
            <c:ext xmlns:c16="http://schemas.microsoft.com/office/drawing/2014/chart" uri="{C3380CC4-5D6E-409C-BE32-E72D297353CC}">
              <c16:uniqueId val="{00000000-FC83-490E-A1D9-2F6F62F9C140}"/>
            </c:ext>
          </c:extLst>
        </c:ser>
        <c:ser>
          <c:idx val="1"/>
          <c:order val="1"/>
          <c:tx>
            <c:strRef>
              <c:f>'Ark12'!$C$3</c:f>
              <c:strCache>
                <c:ptCount val="1"/>
                <c:pt idx="0">
                  <c:v> IKKE OPPRETTET TILTAKSPLAN</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'Ark12'!$A$4:$A$5</c:f>
              <c:strCache>
                <c:ptCount val="1"/>
                <c:pt idx="0">
                  <c:v>UNGDOMSTJENESTEN SAMLET</c:v>
                </c:pt>
              </c:strCache>
            </c:strRef>
          </c:cat>
          <c:val>
            <c:numRef>
              <c:f>'Ark12'!$C$4:$C$5</c:f>
              <c:numCache>
                <c:formatCode>General</c:formatCode>
                <c:ptCount val="1"/>
                <c:pt idx="0">
                  <c:v>9</c:v>
                </c:pt>
              </c:numCache>
            </c:numRef>
          </c:val>
          <c:extLst>
            <c:ext xmlns:c16="http://schemas.microsoft.com/office/drawing/2014/chart" uri="{C3380CC4-5D6E-409C-BE32-E72D297353CC}">
              <c16:uniqueId val="{00000001-FC83-490E-A1D9-2F6F62F9C140}"/>
            </c:ext>
          </c:extLst>
        </c:ser>
        <c:dLbls>
          <c:dLblPos val="outEnd"/>
          <c:showLegendKey val="0"/>
          <c:showVal val="1"/>
          <c:showCatName val="0"/>
          <c:showSerName val="0"/>
          <c:showPercent val="0"/>
          <c:showBubbleSize val="0"/>
        </c:dLbls>
        <c:gapWidth val="65"/>
        <c:axId val="1600493343"/>
        <c:axId val="1600492383"/>
      </c:barChart>
      <c:catAx>
        <c:axId val="1600493343"/>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00" b="0" i="0" u="none" strike="noStrike" kern="1200" cap="all" baseline="0">
                <a:solidFill>
                  <a:schemeClr val="dk1">
                    <a:lumMod val="75000"/>
                    <a:lumOff val="25000"/>
                  </a:schemeClr>
                </a:solidFill>
                <a:latin typeface="+mn-lt"/>
                <a:ea typeface="+mn-ea"/>
                <a:cs typeface="+mn-cs"/>
              </a:defRPr>
            </a:pPr>
            <a:endParaRPr lang="nb-NO"/>
          </a:p>
        </c:txPr>
        <c:crossAx val="1600492383"/>
        <c:crosses val="autoZero"/>
        <c:auto val="1"/>
        <c:lblAlgn val="ctr"/>
        <c:lblOffset val="100"/>
        <c:noMultiLvlLbl val="0"/>
      </c:catAx>
      <c:valAx>
        <c:axId val="1600492383"/>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r>
                  <a:rPr lang="nb-NO" sz="1200"/>
                  <a:t>ANTALL</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endParaRPr lang="nb-NO"/>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nb-NO"/>
          </a:p>
        </c:txPr>
        <c:crossAx val="1600493343"/>
        <c:crosses val="autoZero"/>
        <c:crossBetween val="between"/>
      </c:valAx>
      <c:spPr>
        <a:noFill/>
        <a:ln>
          <a:noFill/>
        </a:ln>
        <a:effectLst/>
      </c:spPr>
    </c:plotArea>
    <c:legend>
      <c:legendPos val="r"/>
      <c:layout>
        <c:manualLayout>
          <c:xMode val="edge"/>
          <c:yMode val="edge"/>
          <c:x val="0.69463356881384841"/>
          <c:y val="0.44929471295222068"/>
          <c:w val="0.28650991736112558"/>
          <c:h val="0.1456461220024538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[Bok2.xlsx]Ark14!Pivottabell11</c:name>
    <c:fmtId val="9"/>
  </c:pivotSource>
  <c:chart>
    <c:autoTitleDeleted val="0"/>
    <c:pivotFmts>
      <c:pivotFmt>
        <c:idx val="0"/>
        <c:spPr>
          <a:solidFill>
            <a:schemeClr val="accent1">
              <a:alpha val="85000"/>
            </a:schemeClr>
          </a:solidFill>
          <a:ln w="9525" cap="flat" cmpd="sng" algn="ctr">
            <a:solidFill>
              <a:schemeClr val="lt1">
                <a:alpha val="50000"/>
              </a:schemeClr>
            </a:solidFill>
            <a:round/>
          </a:ln>
          <a:effectLst/>
        </c:spPr>
        <c:marker>
          <c:symbol val="circle"/>
          <c:size val="6"/>
          <c:spPr>
            <a:solidFill>
              <a:schemeClr val="accent1">
                <a:alpha val="85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alpha val="85000"/>
            </a:schemeClr>
          </a:solidFill>
          <a:ln w="9525" cap="flat" cmpd="sng" algn="ctr">
            <a:solidFill>
              <a:schemeClr val="lt1">
                <a:alpha val="50000"/>
              </a:schemeClr>
            </a:solidFill>
            <a:round/>
          </a:ln>
          <a:effectLst/>
        </c:spPr>
        <c:marker>
          <c:symbol val="circle"/>
          <c:size val="6"/>
          <c:spPr>
            <a:solidFill>
              <a:schemeClr val="accent2">
                <a:alpha val="85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alpha val="85000"/>
            </a:schemeClr>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alpha val="85000"/>
            </a:schemeClr>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alpha val="85000"/>
            </a:schemeClr>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alpha val="85000"/>
            </a:schemeClr>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'Ark14'!$B$3</c:f>
              <c:strCache>
                <c:ptCount val="1"/>
                <c:pt idx="0">
                  <c:v> OPPRETTET TILTAKSPLAN</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'Ark14'!$A$4:$A$5</c:f>
              <c:strCache>
                <c:ptCount val="1"/>
                <c:pt idx="0">
                  <c:v>UNGDOMSTJENESTEN  </c:v>
                </c:pt>
              </c:strCache>
            </c:strRef>
          </c:cat>
          <c:val>
            <c:numRef>
              <c:f>'Ark14'!$B$4:$B$5</c:f>
              <c:numCache>
                <c:formatCode>General</c:formatCode>
                <c:ptCount val="1"/>
                <c:pt idx="0">
                  <c:v>31</c:v>
                </c:pt>
              </c:numCache>
            </c:numRef>
          </c:val>
          <c:extLst>
            <c:ext xmlns:c16="http://schemas.microsoft.com/office/drawing/2014/chart" uri="{C3380CC4-5D6E-409C-BE32-E72D297353CC}">
              <c16:uniqueId val="{00000000-7233-45C9-89C5-95C5BEA4619C}"/>
            </c:ext>
          </c:extLst>
        </c:ser>
        <c:ser>
          <c:idx val="1"/>
          <c:order val="1"/>
          <c:tx>
            <c:strRef>
              <c:f>'Ark14'!$C$3</c:f>
              <c:strCache>
                <c:ptCount val="1"/>
                <c:pt idx="0">
                  <c:v> IKKE OPPRETTET TILTAKSPLAN</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'Ark14'!$A$4:$A$5</c:f>
              <c:strCache>
                <c:ptCount val="1"/>
                <c:pt idx="0">
                  <c:v>UNGDOMSTJENESTEN  </c:v>
                </c:pt>
              </c:strCache>
            </c:strRef>
          </c:cat>
          <c:val>
            <c:numRef>
              <c:f>'Ark14'!$C$4:$C$5</c:f>
              <c:numCache>
                <c:formatCode>General</c:formatCode>
                <c:ptCount val="1"/>
                <c:pt idx="0">
                  <c:v>4</c:v>
                </c:pt>
              </c:numCache>
            </c:numRef>
          </c:val>
          <c:extLst>
            <c:ext xmlns:c16="http://schemas.microsoft.com/office/drawing/2014/chart" uri="{C3380CC4-5D6E-409C-BE32-E72D297353CC}">
              <c16:uniqueId val="{00000001-7233-45C9-89C5-95C5BEA4619C}"/>
            </c:ext>
          </c:extLst>
        </c:ser>
        <c:dLbls>
          <c:dLblPos val="outEnd"/>
          <c:showLegendKey val="0"/>
          <c:showVal val="1"/>
          <c:showCatName val="0"/>
          <c:showSerName val="0"/>
          <c:showPercent val="0"/>
          <c:showBubbleSize val="0"/>
        </c:dLbls>
        <c:gapWidth val="65"/>
        <c:axId val="175581616"/>
        <c:axId val="175576816"/>
      </c:barChart>
      <c:catAx>
        <c:axId val="17558161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00" b="0" i="0" u="none" strike="noStrike" kern="1200" cap="all" baseline="0">
                <a:solidFill>
                  <a:schemeClr val="dk1">
                    <a:lumMod val="75000"/>
                    <a:lumOff val="25000"/>
                  </a:schemeClr>
                </a:solidFill>
                <a:latin typeface="+mn-lt"/>
                <a:ea typeface="+mn-ea"/>
                <a:cs typeface="+mn-cs"/>
              </a:defRPr>
            </a:pPr>
            <a:endParaRPr lang="nb-NO"/>
          </a:p>
        </c:txPr>
        <c:crossAx val="175576816"/>
        <c:crosses val="autoZero"/>
        <c:auto val="1"/>
        <c:lblAlgn val="ctr"/>
        <c:lblOffset val="100"/>
        <c:noMultiLvlLbl val="0"/>
      </c:catAx>
      <c:valAx>
        <c:axId val="175576816"/>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r>
                  <a:rPr lang="nb-NO" sz="1200"/>
                  <a:t>ANTALL</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endParaRPr lang="nb-NO"/>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nb-NO"/>
          </a:p>
        </c:txPr>
        <c:crossAx val="175581616"/>
        <c:crosses val="autoZero"/>
        <c:crossBetween val="between"/>
      </c:valAx>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[Bok2.xlsx]Ark16!Pivottabell12</c:name>
    <c:fmtId val="6"/>
  </c:pivotSource>
  <c:chart>
    <c:autoTitleDeleted val="0"/>
    <c:pivotFmts>
      <c:pivotFmt>
        <c:idx val="0"/>
        <c:spPr>
          <a:solidFill>
            <a:schemeClr val="accent1">
              <a:alpha val="85000"/>
            </a:schemeClr>
          </a:solidFill>
          <a:ln w="9525" cap="flat" cmpd="sng" algn="ctr">
            <a:solidFill>
              <a:schemeClr val="lt1">
                <a:alpha val="50000"/>
              </a:schemeClr>
            </a:solidFill>
            <a:round/>
          </a:ln>
          <a:effectLst/>
        </c:spPr>
        <c:marker>
          <c:symbol val="circle"/>
          <c:size val="6"/>
          <c:spPr>
            <a:solidFill>
              <a:schemeClr val="accent1">
                <a:alpha val="85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alpha val="85000"/>
            </a:schemeClr>
          </a:solidFill>
          <a:ln w="9525" cap="flat" cmpd="sng" algn="ctr">
            <a:solidFill>
              <a:schemeClr val="lt1">
                <a:alpha val="50000"/>
              </a:schemeClr>
            </a:solidFill>
            <a:round/>
          </a:ln>
          <a:effectLst/>
        </c:spPr>
        <c:marker>
          <c:symbol val="circle"/>
          <c:size val="6"/>
          <c:spPr>
            <a:solidFill>
              <a:schemeClr val="accent2">
                <a:alpha val="85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alpha val="85000"/>
            </a:schemeClr>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alpha val="85000"/>
            </a:schemeClr>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alpha val="85000"/>
            </a:schemeClr>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alpha val="85000"/>
            </a:schemeClr>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'Ark16'!$B$3</c:f>
              <c:strCache>
                <c:ptCount val="1"/>
                <c:pt idx="0">
                  <c:v> OPPRETTET TILTAKSPLAN</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'Ark16'!$A$4:$A$5</c:f>
              <c:strCache>
                <c:ptCount val="1"/>
                <c:pt idx="0">
                  <c:v>UNGDOMSTJENESTEN  </c:v>
                </c:pt>
              </c:strCache>
            </c:strRef>
          </c:cat>
          <c:val>
            <c:numRef>
              <c:f>'Ark16'!$B$4:$B$5</c:f>
              <c:numCache>
                <c:formatCode>General</c:formatCode>
                <c:ptCount val="1"/>
                <c:pt idx="0">
                  <c:v>8</c:v>
                </c:pt>
              </c:numCache>
            </c:numRef>
          </c:val>
          <c:extLst>
            <c:ext xmlns:c16="http://schemas.microsoft.com/office/drawing/2014/chart" uri="{C3380CC4-5D6E-409C-BE32-E72D297353CC}">
              <c16:uniqueId val="{00000000-2323-4B3F-8C8D-B5C5B57FAF23}"/>
            </c:ext>
          </c:extLst>
        </c:ser>
        <c:ser>
          <c:idx val="1"/>
          <c:order val="1"/>
          <c:tx>
            <c:strRef>
              <c:f>'Ark16'!$C$3</c:f>
              <c:strCache>
                <c:ptCount val="1"/>
                <c:pt idx="0">
                  <c:v> IKKE OPPRETTET TILTAKSPLAN</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'Ark16'!$A$4:$A$5</c:f>
              <c:strCache>
                <c:ptCount val="1"/>
                <c:pt idx="0">
                  <c:v>UNGDOMSTJENESTEN  </c:v>
                </c:pt>
              </c:strCache>
            </c:strRef>
          </c:cat>
          <c:val>
            <c:numRef>
              <c:f>'Ark16'!$C$4:$C$5</c:f>
              <c:numCache>
                <c:formatCode>General</c:formatCode>
                <c:ptCount val="1"/>
                <c:pt idx="0">
                  <c:v>5</c:v>
                </c:pt>
              </c:numCache>
            </c:numRef>
          </c:val>
          <c:extLst>
            <c:ext xmlns:c16="http://schemas.microsoft.com/office/drawing/2014/chart" uri="{C3380CC4-5D6E-409C-BE32-E72D297353CC}">
              <c16:uniqueId val="{00000001-2323-4B3F-8C8D-B5C5B57FAF23}"/>
            </c:ext>
          </c:extLst>
        </c:ser>
        <c:dLbls>
          <c:dLblPos val="inEnd"/>
          <c:showLegendKey val="0"/>
          <c:showVal val="1"/>
          <c:showCatName val="0"/>
          <c:showSerName val="0"/>
          <c:showPercent val="0"/>
          <c:showBubbleSize val="0"/>
        </c:dLbls>
        <c:gapWidth val="65"/>
        <c:axId val="1602558975"/>
        <c:axId val="1602563295"/>
      </c:barChart>
      <c:catAx>
        <c:axId val="1602558975"/>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00" b="0" i="0" u="none" strike="noStrike" kern="1200" cap="all" baseline="0">
                <a:solidFill>
                  <a:schemeClr val="dk1">
                    <a:lumMod val="75000"/>
                    <a:lumOff val="25000"/>
                  </a:schemeClr>
                </a:solidFill>
                <a:latin typeface="+mn-lt"/>
                <a:ea typeface="+mn-ea"/>
                <a:cs typeface="+mn-cs"/>
              </a:defRPr>
            </a:pPr>
            <a:endParaRPr lang="nb-NO"/>
          </a:p>
        </c:txPr>
        <c:crossAx val="1602563295"/>
        <c:crosses val="autoZero"/>
        <c:auto val="1"/>
        <c:lblAlgn val="ctr"/>
        <c:lblOffset val="100"/>
        <c:noMultiLvlLbl val="0"/>
      </c:catAx>
      <c:valAx>
        <c:axId val="1602563295"/>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r>
                  <a:rPr lang="nb-NO" sz="1200"/>
                  <a:t>ANATALL</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endParaRPr lang="nb-NO"/>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nb-NO"/>
          </a:p>
        </c:txPr>
        <c:crossAx val="1602558975"/>
        <c:crosses val="autoZero"/>
        <c:crossBetween val="between"/>
      </c:valAx>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032652-F7C6-1548-A102-CBD4AD4400D9}" type="datetimeFigureOut">
              <a:t>31.03.2025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2F4E96-3A8B-0D48-87EF-D8BBDB879D1E}" type="slidenum">
              <a:t>‹#›</a:t>
            </a:fld>
            <a:endParaRPr lang="nb-NO"/>
          </a:p>
        </p:txBody>
      </p:sp>
    </p:spTree>
    <p:extLst>
      <p:ext uri="{BB962C8B-B14F-4D97-AF65-F5344CB8AC3E}">
        <p14:creationId xmlns:p14="http://schemas.microsoft.com/office/powerpoint/2010/main" val="1115917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jp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5.jp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orside - 1">
    <p:spTree>
      <p:nvGrpSpPr>
        <p:cNvPr id="1" name=""/>
        <p:cNvGrpSpPr/>
        <p:nvPr/>
      </p:nvGrpSpPr>
      <p:grpSpPr>
        <a:xfrm>
          <a:off x="0" y="0"/>
          <a:ext cx="0" cy="0"/>
          <a:chOff x="0" y="0"/>
          <a:chExt cx="0" cy="0"/>
        </a:xfrm>
      </p:grpSpPr>
      <p:pic>
        <p:nvPicPr>
          <p:cNvPr id="3" name="Bilde 2" descr="Et bilde som inneholder tekst, person&#10;&#10;Automatisk generert beskrivelse">
            <a:extLst>
              <a:ext uri="{FF2B5EF4-FFF2-40B4-BE49-F238E27FC236}">
                <a16:creationId xmlns:a16="http://schemas.microsoft.com/office/drawing/2014/main" id="{55C4DC6D-630A-4944-9060-348C314C0854}"/>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Bilde 3">
            <a:extLst>
              <a:ext uri="{FF2B5EF4-FFF2-40B4-BE49-F238E27FC236}">
                <a16:creationId xmlns:a16="http://schemas.microsoft.com/office/drawing/2014/main" id="{398BC3A5-4383-8A4A-9D0E-F40CFBF69BF8}"/>
              </a:ext>
            </a:extLst>
          </p:cNvPr>
          <p:cNvPicPr>
            <a:picLocks noChangeAspect="1"/>
          </p:cNvPicPr>
          <p:nvPr userDrawn="1"/>
        </p:nvPicPr>
        <p:blipFill>
          <a:blip r:embed="rId3"/>
          <a:stretch>
            <a:fillRect/>
          </a:stretch>
        </p:blipFill>
        <p:spPr>
          <a:xfrm>
            <a:off x="9833251" y="424773"/>
            <a:ext cx="1813189" cy="777600"/>
          </a:xfrm>
          <a:prstGeom prst="rect">
            <a:avLst/>
          </a:prstGeom>
        </p:spPr>
      </p:pic>
    </p:spTree>
    <p:extLst>
      <p:ext uri="{BB962C8B-B14F-4D97-AF65-F5344CB8AC3E}">
        <p14:creationId xmlns:p14="http://schemas.microsoft.com/office/powerpoint/2010/main" val="55056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ecollage - 2">
    <p:spTree>
      <p:nvGrpSpPr>
        <p:cNvPr id="1" name=""/>
        <p:cNvGrpSpPr/>
        <p:nvPr/>
      </p:nvGrpSpPr>
      <p:grpSpPr>
        <a:xfrm>
          <a:off x="0" y="0"/>
          <a:ext cx="0" cy="0"/>
          <a:chOff x="0" y="0"/>
          <a:chExt cx="0" cy="0"/>
        </a:xfrm>
      </p:grpSpPr>
      <p:sp>
        <p:nvSpPr>
          <p:cNvPr id="3" name="Plassholder for bilde 8">
            <a:extLst>
              <a:ext uri="{FF2B5EF4-FFF2-40B4-BE49-F238E27FC236}">
                <a16:creationId xmlns:a16="http://schemas.microsoft.com/office/drawing/2014/main" id="{835A2415-10FD-3B4F-A7A3-C8D3D77551F4}"/>
              </a:ext>
            </a:extLst>
          </p:cNvPr>
          <p:cNvSpPr>
            <a:spLocks noGrp="1"/>
          </p:cNvSpPr>
          <p:nvPr>
            <p:ph type="pic" sz="quarter" idx="12"/>
          </p:nvPr>
        </p:nvSpPr>
        <p:spPr>
          <a:xfrm>
            <a:off x="9305365" y="3460459"/>
            <a:ext cx="2886634" cy="3397541"/>
          </a:xfrm>
          <a:prstGeom prst="rect">
            <a:avLst/>
          </a:prstGeom>
          <a:solidFill>
            <a:schemeClr val="accent2"/>
          </a:solidFill>
        </p:spPr>
        <p:txBody>
          <a:bodyPr/>
          <a:lstStyle/>
          <a:p>
            <a:endParaRPr lang="nb-NO" dirty="0"/>
          </a:p>
        </p:txBody>
      </p:sp>
      <p:sp>
        <p:nvSpPr>
          <p:cNvPr id="4" name="Plassholder for bilde 8">
            <a:extLst>
              <a:ext uri="{FF2B5EF4-FFF2-40B4-BE49-F238E27FC236}">
                <a16:creationId xmlns:a16="http://schemas.microsoft.com/office/drawing/2014/main" id="{B9890D62-CE97-E548-A5C2-8D63AA8322C7}"/>
              </a:ext>
            </a:extLst>
          </p:cNvPr>
          <p:cNvSpPr>
            <a:spLocks noGrp="1"/>
          </p:cNvSpPr>
          <p:nvPr>
            <p:ph type="pic" sz="quarter" idx="10"/>
          </p:nvPr>
        </p:nvSpPr>
        <p:spPr>
          <a:xfrm>
            <a:off x="-1" y="0"/>
            <a:ext cx="4470396" cy="2533474"/>
          </a:xfrm>
          <a:prstGeom prst="rect">
            <a:avLst/>
          </a:prstGeom>
          <a:solidFill>
            <a:schemeClr val="accent1"/>
          </a:solidFill>
        </p:spPr>
        <p:txBody>
          <a:bodyPr/>
          <a:lstStyle/>
          <a:p>
            <a:endParaRPr lang="nb-NO"/>
          </a:p>
        </p:txBody>
      </p:sp>
      <p:sp>
        <p:nvSpPr>
          <p:cNvPr id="8" name="Plassholder for bilde 8">
            <a:extLst>
              <a:ext uri="{FF2B5EF4-FFF2-40B4-BE49-F238E27FC236}">
                <a16:creationId xmlns:a16="http://schemas.microsoft.com/office/drawing/2014/main" id="{EF1B81DD-3E19-5942-ABF2-E49E95B2E11D}"/>
              </a:ext>
            </a:extLst>
          </p:cNvPr>
          <p:cNvSpPr>
            <a:spLocks noGrp="1"/>
          </p:cNvSpPr>
          <p:nvPr>
            <p:ph type="pic" sz="quarter" idx="16"/>
          </p:nvPr>
        </p:nvSpPr>
        <p:spPr>
          <a:xfrm>
            <a:off x="-2" y="2600326"/>
            <a:ext cx="4470396" cy="4257674"/>
          </a:xfrm>
          <a:prstGeom prst="rect">
            <a:avLst/>
          </a:prstGeom>
          <a:solidFill>
            <a:schemeClr val="accent2"/>
          </a:solidFill>
        </p:spPr>
        <p:txBody>
          <a:bodyPr/>
          <a:lstStyle/>
          <a:p>
            <a:endParaRPr lang="nb-NO"/>
          </a:p>
        </p:txBody>
      </p:sp>
      <p:sp>
        <p:nvSpPr>
          <p:cNvPr id="11" name="Plassholder for bilde 8">
            <a:extLst>
              <a:ext uri="{FF2B5EF4-FFF2-40B4-BE49-F238E27FC236}">
                <a16:creationId xmlns:a16="http://schemas.microsoft.com/office/drawing/2014/main" id="{8A3318A7-0333-A748-B61B-F73753F4303C}"/>
              </a:ext>
            </a:extLst>
          </p:cNvPr>
          <p:cNvSpPr>
            <a:spLocks noGrp="1"/>
          </p:cNvSpPr>
          <p:nvPr>
            <p:ph type="pic" sz="quarter" idx="19"/>
          </p:nvPr>
        </p:nvSpPr>
        <p:spPr>
          <a:xfrm>
            <a:off x="7718425" y="-1"/>
            <a:ext cx="4481851" cy="3397541"/>
          </a:xfrm>
          <a:prstGeom prst="rect">
            <a:avLst/>
          </a:prstGeom>
          <a:solidFill>
            <a:schemeClr val="accent1"/>
          </a:solidFill>
        </p:spPr>
        <p:txBody>
          <a:bodyPr/>
          <a:lstStyle/>
          <a:p>
            <a:endParaRPr lang="nb-NO"/>
          </a:p>
        </p:txBody>
      </p:sp>
      <p:sp>
        <p:nvSpPr>
          <p:cNvPr id="12" name="Plassholder for bilde 8">
            <a:extLst>
              <a:ext uri="{FF2B5EF4-FFF2-40B4-BE49-F238E27FC236}">
                <a16:creationId xmlns:a16="http://schemas.microsoft.com/office/drawing/2014/main" id="{FD4E7A9E-A665-B64D-BA16-C18C096F7B26}"/>
              </a:ext>
            </a:extLst>
          </p:cNvPr>
          <p:cNvSpPr>
            <a:spLocks noGrp="1"/>
          </p:cNvSpPr>
          <p:nvPr>
            <p:ph type="pic" sz="quarter" idx="20"/>
          </p:nvPr>
        </p:nvSpPr>
        <p:spPr>
          <a:xfrm>
            <a:off x="4536604" y="3460459"/>
            <a:ext cx="4704726" cy="3397541"/>
          </a:xfrm>
          <a:prstGeom prst="rect">
            <a:avLst/>
          </a:prstGeom>
          <a:solidFill>
            <a:schemeClr val="accent1"/>
          </a:solidFill>
        </p:spPr>
        <p:txBody>
          <a:bodyPr/>
          <a:lstStyle/>
          <a:p>
            <a:endParaRPr lang="nb-NO" dirty="0"/>
          </a:p>
        </p:txBody>
      </p:sp>
      <p:sp>
        <p:nvSpPr>
          <p:cNvPr id="13" name="Plassholder for bilde 8">
            <a:extLst>
              <a:ext uri="{FF2B5EF4-FFF2-40B4-BE49-F238E27FC236}">
                <a16:creationId xmlns:a16="http://schemas.microsoft.com/office/drawing/2014/main" id="{C975ABA5-A233-C546-BB15-D2FE76320E0E}"/>
              </a:ext>
            </a:extLst>
          </p:cNvPr>
          <p:cNvSpPr>
            <a:spLocks noGrp="1"/>
          </p:cNvSpPr>
          <p:nvPr>
            <p:ph type="pic" sz="quarter" idx="21"/>
          </p:nvPr>
        </p:nvSpPr>
        <p:spPr>
          <a:xfrm>
            <a:off x="4536604" y="-1"/>
            <a:ext cx="3121496" cy="3397541"/>
          </a:xfrm>
          <a:prstGeom prst="rect">
            <a:avLst/>
          </a:prstGeom>
          <a:solidFill>
            <a:schemeClr val="accent2"/>
          </a:solidFill>
        </p:spPr>
        <p:txBody>
          <a:bodyPr/>
          <a:lstStyle/>
          <a:p>
            <a:endParaRPr lang="nb-NO"/>
          </a:p>
        </p:txBody>
      </p:sp>
    </p:spTree>
    <p:extLst>
      <p:ext uri="{BB962C8B-B14F-4D97-AF65-F5344CB8AC3E}">
        <p14:creationId xmlns:p14="http://schemas.microsoft.com/office/powerpoint/2010/main" val="2572697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pittelside - 1">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B9E4DC2C-3418-5B47-8B9E-2A28393E820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tel 6">
            <a:extLst>
              <a:ext uri="{FF2B5EF4-FFF2-40B4-BE49-F238E27FC236}">
                <a16:creationId xmlns:a16="http://schemas.microsoft.com/office/drawing/2014/main" id="{63F61479-993A-2B42-99B4-42701E46555D}"/>
              </a:ext>
            </a:extLst>
          </p:cNvPr>
          <p:cNvSpPr>
            <a:spLocks noGrp="1"/>
          </p:cNvSpPr>
          <p:nvPr>
            <p:ph type="title"/>
          </p:nvPr>
        </p:nvSpPr>
        <p:spPr>
          <a:xfrm>
            <a:off x="550863" y="1520825"/>
            <a:ext cx="8174038" cy="1908175"/>
          </a:xfrm>
        </p:spPr>
        <p:txBody>
          <a:bodyPr>
            <a:normAutofit/>
          </a:bodyPr>
          <a:lstStyle>
            <a:lvl1pPr>
              <a:defRPr sz="4000">
                <a:solidFill>
                  <a:schemeClr val="bg2"/>
                </a:solidFill>
              </a:defRPr>
            </a:lvl1pPr>
          </a:lstStyle>
          <a:p>
            <a:r>
              <a:rPr lang="nb-NO" dirty="0"/>
              <a:t>Klikk for å redigere tittelstil</a:t>
            </a:r>
          </a:p>
        </p:txBody>
      </p:sp>
      <p:sp>
        <p:nvSpPr>
          <p:cNvPr id="9" name="Plassholder for tekst 8">
            <a:extLst>
              <a:ext uri="{FF2B5EF4-FFF2-40B4-BE49-F238E27FC236}">
                <a16:creationId xmlns:a16="http://schemas.microsoft.com/office/drawing/2014/main" id="{3C786C01-4F54-C144-931E-1FF841DF904B}"/>
              </a:ext>
            </a:extLst>
          </p:cNvPr>
          <p:cNvSpPr>
            <a:spLocks noGrp="1"/>
          </p:cNvSpPr>
          <p:nvPr>
            <p:ph type="body" sz="quarter" idx="14"/>
          </p:nvPr>
        </p:nvSpPr>
        <p:spPr>
          <a:xfrm>
            <a:off x="548402" y="3621590"/>
            <a:ext cx="8173146" cy="2436310"/>
          </a:xfrm>
          <a:prstGeom prst="rect">
            <a:avLst/>
          </a:prstGeom>
        </p:spPr>
        <p:txBody>
          <a:bodyPr lIns="0" tIns="0" rIns="0" bIns="0">
            <a:normAutofit/>
          </a:bodyPr>
          <a:lstStyle>
            <a:lvl1pPr>
              <a:buNone/>
              <a:defRPr>
                <a:solidFill>
                  <a:schemeClr val="bg2"/>
                </a:solidFill>
              </a:defRPr>
            </a:lvl1pPr>
          </a:lstStyle>
          <a:p>
            <a:pPr lvl="0"/>
            <a:r>
              <a:rPr lang="nb-NO" dirty="0"/>
              <a:t>Klikk for å redigere tekststiler i malen</a:t>
            </a:r>
          </a:p>
        </p:txBody>
      </p:sp>
      <p:pic>
        <p:nvPicPr>
          <p:cNvPr id="11" name="Bilde 10">
            <a:extLst>
              <a:ext uri="{FF2B5EF4-FFF2-40B4-BE49-F238E27FC236}">
                <a16:creationId xmlns:a16="http://schemas.microsoft.com/office/drawing/2014/main" id="{9BA71FA4-0592-6B4C-B769-FC7758B8E372}"/>
              </a:ext>
            </a:extLst>
          </p:cNvPr>
          <p:cNvPicPr>
            <a:picLocks noChangeAspect="1"/>
          </p:cNvPicPr>
          <p:nvPr userDrawn="1"/>
        </p:nvPicPr>
        <p:blipFill>
          <a:blip r:embed="rId3"/>
          <a:stretch>
            <a:fillRect/>
          </a:stretch>
        </p:blipFill>
        <p:spPr>
          <a:xfrm>
            <a:off x="9833251" y="424773"/>
            <a:ext cx="1813189" cy="777600"/>
          </a:xfrm>
          <a:prstGeom prst="rect">
            <a:avLst/>
          </a:prstGeom>
        </p:spPr>
      </p:pic>
    </p:spTree>
    <p:extLst>
      <p:ext uri="{BB962C8B-B14F-4D97-AF65-F5344CB8AC3E}">
        <p14:creationId xmlns:p14="http://schemas.microsoft.com/office/powerpoint/2010/main" val="3822658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pittelside - 2">
    <p:spTree>
      <p:nvGrpSpPr>
        <p:cNvPr id="1" name=""/>
        <p:cNvGrpSpPr/>
        <p:nvPr/>
      </p:nvGrpSpPr>
      <p:grpSpPr>
        <a:xfrm>
          <a:off x="0" y="0"/>
          <a:ext cx="0" cy="0"/>
          <a:chOff x="0" y="0"/>
          <a:chExt cx="0" cy="0"/>
        </a:xfrm>
      </p:grpSpPr>
      <p:pic>
        <p:nvPicPr>
          <p:cNvPr id="3" name="Bilde 2" descr="Et bilde som inneholder grønn, tegning&#10;&#10;Automatisk generert beskrivelse">
            <a:extLst>
              <a:ext uri="{FF2B5EF4-FFF2-40B4-BE49-F238E27FC236}">
                <a16:creationId xmlns:a16="http://schemas.microsoft.com/office/drawing/2014/main" id="{BC8633E7-DE4F-E14A-A863-71A6B5B2B56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tel 6">
            <a:extLst>
              <a:ext uri="{FF2B5EF4-FFF2-40B4-BE49-F238E27FC236}">
                <a16:creationId xmlns:a16="http://schemas.microsoft.com/office/drawing/2014/main" id="{63F61479-993A-2B42-99B4-42701E46555D}"/>
              </a:ext>
            </a:extLst>
          </p:cNvPr>
          <p:cNvSpPr>
            <a:spLocks noGrp="1"/>
          </p:cNvSpPr>
          <p:nvPr>
            <p:ph type="title"/>
          </p:nvPr>
        </p:nvSpPr>
        <p:spPr>
          <a:xfrm>
            <a:off x="550863" y="1520825"/>
            <a:ext cx="8174038" cy="1908175"/>
          </a:xfrm>
        </p:spPr>
        <p:txBody>
          <a:bodyPr>
            <a:normAutofit/>
          </a:bodyPr>
          <a:lstStyle>
            <a:lvl1pPr>
              <a:defRPr sz="4000">
                <a:solidFill>
                  <a:schemeClr val="bg2"/>
                </a:solidFill>
              </a:defRPr>
            </a:lvl1pPr>
          </a:lstStyle>
          <a:p>
            <a:r>
              <a:rPr lang="nb-NO" dirty="0"/>
              <a:t>Klikk for å redigere tittelstil</a:t>
            </a:r>
          </a:p>
        </p:txBody>
      </p:sp>
      <p:sp>
        <p:nvSpPr>
          <p:cNvPr id="9" name="Plassholder for tekst 8">
            <a:extLst>
              <a:ext uri="{FF2B5EF4-FFF2-40B4-BE49-F238E27FC236}">
                <a16:creationId xmlns:a16="http://schemas.microsoft.com/office/drawing/2014/main" id="{3C786C01-4F54-C144-931E-1FF841DF904B}"/>
              </a:ext>
            </a:extLst>
          </p:cNvPr>
          <p:cNvSpPr>
            <a:spLocks noGrp="1"/>
          </p:cNvSpPr>
          <p:nvPr>
            <p:ph type="body" sz="quarter" idx="14"/>
          </p:nvPr>
        </p:nvSpPr>
        <p:spPr>
          <a:xfrm>
            <a:off x="548401" y="3621590"/>
            <a:ext cx="8173147" cy="2436310"/>
          </a:xfrm>
          <a:prstGeom prst="rect">
            <a:avLst/>
          </a:prstGeom>
        </p:spPr>
        <p:txBody>
          <a:bodyPr lIns="0" tIns="0" rIns="0" bIns="0">
            <a:normAutofit/>
          </a:bodyPr>
          <a:lstStyle>
            <a:lvl1pPr>
              <a:buNone/>
              <a:defRPr>
                <a:solidFill>
                  <a:schemeClr val="bg2"/>
                </a:solidFill>
              </a:defRPr>
            </a:lvl1pPr>
          </a:lstStyle>
          <a:p>
            <a:pPr lvl="0"/>
            <a:r>
              <a:rPr lang="nb-NO" dirty="0"/>
              <a:t>Klikk for å redigere tekststiler i malen</a:t>
            </a:r>
          </a:p>
        </p:txBody>
      </p:sp>
      <p:pic>
        <p:nvPicPr>
          <p:cNvPr id="12" name="Bilde 11">
            <a:extLst>
              <a:ext uri="{FF2B5EF4-FFF2-40B4-BE49-F238E27FC236}">
                <a16:creationId xmlns:a16="http://schemas.microsoft.com/office/drawing/2014/main" id="{78AEE622-CECD-E24D-85A8-C0310B6B66E3}"/>
              </a:ext>
            </a:extLst>
          </p:cNvPr>
          <p:cNvPicPr>
            <a:picLocks noChangeAspect="1"/>
          </p:cNvPicPr>
          <p:nvPr userDrawn="1"/>
        </p:nvPicPr>
        <p:blipFill>
          <a:blip r:embed="rId3"/>
          <a:stretch>
            <a:fillRect/>
          </a:stretch>
        </p:blipFill>
        <p:spPr>
          <a:xfrm>
            <a:off x="9833251" y="424773"/>
            <a:ext cx="1813189" cy="777600"/>
          </a:xfrm>
          <a:prstGeom prst="rect">
            <a:avLst/>
          </a:prstGeom>
        </p:spPr>
      </p:pic>
    </p:spTree>
    <p:extLst>
      <p:ext uri="{BB962C8B-B14F-4D97-AF65-F5344CB8AC3E}">
        <p14:creationId xmlns:p14="http://schemas.microsoft.com/office/powerpoint/2010/main" val="1057632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pittelside - 3">
    <p:spTree>
      <p:nvGrpSpPr>
        <p:cNvPr id="1" name=""/>
        <p:cNvGrpSpPr/>
        <p:nvPr/>
      </p:nvGrpSpPr>
      <p:grpSpPr>
        <a:xfrm>
          <a:off x="0" y="0"/>
          <a:ext cx="0" cy="0"/>
          <a:chOff x="0" y="0"/>
          <a:chExt cx="0" cy="0"/>
        </a:xfrm>
      </p:grpSpPr>
      <p:sp>
        <p:nvSpPr>
          <p:cNvPr id="8" name="Tittel 6">
            <a:extLst>
              <a:ext uri="{FF2B5EF4-FFF2-40B4-BE49-F238E27FC236}">
                <a16:creationId xmlns:a16="http://schemas.microsoft.com/office/drawing/2014/main" id="{63F61479-993A-2B42-99B4-42701E46555D}"/>
              </a:ext>
            </a:extLst>
          </p:cNvPr>
          <p:cNvSpPr>
            <a:spLocks noGrp="1"/>
          </p:cNvSpPr>
          <p:nvPr>
            <p:ph type="title"/>
          </p:nvPr>
        </p:nvSpPr>
        <p:spPr>
          <a:xfrm>
            <a:off x="550863" y="1520825"/>
            <a:ext cx="8174038" cy="1908175"/>
          </a:xfrm>
        </p:spPr>
        <p:txBody>
          <a:bodyPr>
            <a:normAutofit/>
          </a:bodyPr>
          <a:lstStyle>
            <a:lvl1pPr>
              <a:defRPr sz="4000">
                <a:solidFill>
                  <a:srgbClr val="004EA8"/>
                </a:solidFill>
              </a:defRPr>
            </a:lvl1pPr>
          </a:lstStyle>
          <a:p>
            <a:r>
              <a:rPr lang="nb-NO" dirty="0"/>
              <a:t>Klikk for å redigere tittelstil</a:t>
            </a:r>
          </a:p>
        </p:txBody>
      </p:sp>
      <p:sp>
        <p:nvSpPr>
          <p:cNvPr id="9" name="Plassholder for tekst 8">
            <a:extLst>
              <a:ext uri="{FF2B5EF4-FFF2-40B4-BE49-F238E27FC236}">
                <a16:creationId xmlns:a16="http://schemas.microsoft.com/office/drawing/2014/main" id="{3C786C01-4F54-C144-931E-1FF841DF904B}"/>
              </a:ext>
            </a:extLst>
          </p:cNvPr>
          <p:cNvSpPr>
            <a:spLocks noGrp="1"/>
          </p:cNvSpPr>
          <p:nvPr>
            <p:ph type="body" sz="quarter" idx="14"/>
          </p:nvPr>
        </p:nvSpPr>
        <p:spPr>
          <a:xfrm>
            <a:off x="548401" y="3621590"/>
            <a:ext cx="8174039" cy="2436310"/>
          </a:xfrm>
          <a:prstGeom prst="rect">
            <a:avLst/>
          </a:prstGeom>
        </p:spPr>
        <p:txBody>
          <a:bodyPr lIns="0" tIns="0" rIns="0" bIns="0">
            <a:normAutofit/>
          </a:bodyPr>
          <a:lstStyle>
            <a:lvl1pPr>
              <a:buNone/>
              <a:defRPr>
                <a:solidFill>
                  <a:schemeClr val="tx1"/>
                </a:solidFill>
              </a:defRPr>
            </a:lvl1pPr>
          </a:lstStyle>
          <a:p>
            <a:pPr lvl="0"/>
            <a:r>
              <a:rPr lang="nb-NO" dirty="0"/>
              <a:t>Klikk for å redigere tekststiler i malen</a:t>
            </a:r>
          </a:p>
        </p:txBody>
      </p:sp>
      <p:grpSp>
        <p:nvGrpSpPr>
          <p:cNvPr id="10" name="Gruppe 9">
            <a:extLst>
              <a:ext uri="{FF2B5EF4-FFF2-40B4-BE49-F238E27FC236}">
                <a16:creationId xmlns:a16="http://schemas.microsoft.com/office/drawing/2014/main" id="{5889013F-1DAD-3D47-ACF8-DBCE8B274183}"/>
              </a:ext>
            </a:extLst>
          </p:cNvPr>
          <p:cNvGrpSpPr/>
          <p:nvPr userDrawn="1"/>
        </p:nvGrpSpPr>
        <p:grpSpPr>
          <a:xfrm>
            <a:off x="9277399" y="0"/>
            <a:ext cx="2914601" cy="6858000"/>
            <a:chOff x="9277399" y="0"/>
            <a:chExt cx="2914601" cy="6858000"/>
          </a:xfrm>
        </p:grpSpPr>
        <p:cxnSp>
          <p:nvCxnSpPr>
            <p:cNvPr id="12" name="Rett linje 11">
              <a:extLst>
                <a:ext uri="{FF2B5EF4-FFF2-40B4-BE49-F238E27FC236}">
                  <a16:creationId xmlns:a16="http://schemas.microsoft.com/office/drawing/2014/main" id="{5BD53070-E391-9641-ABF0-50E1B6C0E1DD}"/>
                </a:ext>
              </a:extLst>
            </p:cNvPr>
            <p:cNvCxnSpPr/>
            <p:nvPr userDrawn="1"/>
          </p:nvCxnSpPr>
          <p:spPr>
            <a:xfrm>
              <a:off x="9277399" y="0"/>
              <a:ext cx="0" cy="6858000"/>
            </a:xfrm>
            <a:prstGeom prst="line">
              <a:avLst/>
            </a:prstGeom>
            <a:ln w="63500">
              <a:solidFill>
                <a:srgbClr val="004EA8"/>
              </a:solidFill>
            </a:ln>
          </p:spPr>
          <p:style>
            <a:lnRef idx="1">
              <a:schemeClr val="accent1"/>
            </a:lnRef>
            <a:fillRef idx="0">
              <a:schemeClr val="accent1"/>
            </a:fillRef>
            <a:effectRef idx="0">
              <a:schemeClr val="accent1"/>
            </a:effectRef>
            <a:fontRef idx="minor">
              <a:schemeClr val="tx1"/>
            </a:fontRef>
          </p:style>
        </p:cxnSp>
        <p:cxnSp>
          <p:nvCxnSpPr>
            <p:cNvPr id="13" name="Rett linje 12">
              <a:extLst>
                <a:ext uri="{FF2B5EF4-FFF2-40B4-BE49-F238E27FC236}">
                  <a16:creationId xmlns:a16="http://schemas.microsoft.com/office/drawing/2014/main" id="{37E64946-DFF6-AB4F-B4D3-BBC9A2819C90}"/>
                </a:ext>
              </a:extLst>
            </p:cNvPr>
            <p:cNvCxnSpPr>
              <a:cxnSpLocks/>
            </p:cNvCxnSpPr>
            <p:nvPr userDrawn="1"/>
          </p:nvCxnSpPr>
          <p:spPr>
            <a:xfrm flipH="1">
              <a:off x="9277399" y="4291443"/>
              <a:ext cx="2914601" cy="0"/>
            </a:xfrm>
            <a:prstGeom prst="line">
              <a:avLst/>
            </a:prstGeom>
            <a:ln w="63500">
              <a:solidFill>
                <a:srgbClr val="004EA8"/>
              </a:solidFill>
            </a:ln>
          </p:spPr>
          <p:style>
            <a:lnRef idx="1">
              <a:schemeClr val="accent1"/>
            </a:lnRef>
            <a:fillRef idx="0">
              <a:schemeClr val="accent1"/>
            </a:fillRef>
            <a:effectRef idx="0">
              <a:schemeClr val="accent1"/>
            </a:effectRef>
            <a:fontRef idx="minor">
              <a:schemeClr val="tx1"/>
            </a:fontRef>
          </p:style>
        </p:cxnSp>
        <p:cxnSp>
          <p:nvCxnSpPr>
            <p:cNvPr id="14" name="Rett linje 13">
              <a:extLst>
                <a:ext uri="{FF2B5EF4-FFF2-40B4-BE49-F238E27FC236}">
                  <a16:creationId xmlns:a16="http://schemas.microsoft.com/office/drawing/2014/main" id="{5B136079-0F7A-914C-AAD3-4F0B13010C8D}"/>
                </a:ext>
              </a:extLst>
            </p:cNvPr>
            <p:cNvCxnSpPr>
              <a:cxnSpLocks/>
            </p:cNvCxnSpPr>
            <p:nvPr userDrawn="1"/>
          </p:nvCxnSpPr>
          <p:spPr>
            <a:xfrm flipH="1">
              <a:off x="9277399" y="2557646"/>
              <a:ext cx="2914601" cy="0"/>
            </a:xfrm>
            <a:prstGeom prst="line">
              <a:avLst/>
            </a:prstGeom>
            <a:ln w="63500">
              <a:solidFill>
                <a:srgbClr val="004EA8"/>
              </a:solidFill>
            </a:ln>
          </p:spPr>
          <p:style>
            <a:lnRef idx="1">
              <a:schemeClr val="accent1"/>
            </a:lnRef>
            <a:fillRef idx="0">
              <a:schemeClr val="accent1"/>
            </a:fillRef>
            <a:effectRef idx="0">
              <a:schemeClr val="accent1"/>
            </a:effectRef>
            <a:fontRef idx="minor">
              <a:schemeClr val="tx1"/>
            </a:fontRef>
          </p:style>
        </p:cxnSp>
      </p:grpSp>
      <p:pic>
        <p:nvPicPr>
          <p:cNvPr id="15" name="Bilde 14">
            <a:extLst>
              <a:ext uri="{FF2B5EF4-FFF2-40B4-BE49-F238E27FC236}">
                <a16:creationId xmlns:a16="http://schemas.microsoft.com/office/drawing/2014/main" id="{A2E0D4C7-68B8-E14E-A4A2-C2FE4B42F1CE}"/>
              </a:ext>
            </a:extLst>
          </p:cNvPr>
          <p:cNvPicPr>
            <a:picLocks noChangeAspect="1"/>
          </p:cNvPicPr>
          <p:nvPr userDrawn="1"/>
        </p:nvPicPr>
        <p:blipFill>
          <a:blip r:embed="rId2"/>
          <a:stretch>
            <a:fillRect/>
          </a:stretch>
        </p:blipFill>
        <p:spPr>
          <a:xfrm>
            <a:off x="9833252" y="424773"/>
            <a:ext cx="1807886" cy="775326"/>
          </a:xfrm>
          <a:prstGeom prst="rect">
            <a:avLst/>
          </a:prstGeom>
          <a:noFill/>
        </p:spPr>
      </p:pic>
    </p:spTree>
    <p:extLst>
      <p:ext uri="{BB962C8B-B14F-4D97-AF65-F5344CB8AC3E}">
        <p14:creationId xmlns:p14="http://schemas.microsoft.com/office/powerpoint/2010/main" val="3927116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pittelside - 4 med 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4A7BB29F-49AE-4F4B-8020-2C4C94BC7F0F}"/>
              </a:ext>
            </a:extLst>
          </p:cNvPr>
          <p:cNvSpPr/>
          <p:nvPr userDrawn="1"/>
        </p:nvSpPr>
        <p:spPr>
          <a:xfrm>
            <a:off x="0" y="2592092"/>
            <a:ext cx="9252488" cy="33980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ittel 6">
            <a:extLst>
              <a:ext uri="{FF2B5EF4-FFF2-40B4-BE49-F238E27FC236}">
                <a16:creationId xmlns:a16="http://schemas.microsoft.com/office/drawing/2014/main" id="{83FC739E-D21E-6748-BE83-9E32259F6ADA}"/>
              </a:ext>
            </a:extLst>
          </p:cNvPr>
          <p:cNvSpPr>
            <a:spLocks noGrp="1"/>
          </p:cNvSpPr>
          <p:nvPr>
            <p:ph type="title"/>
          </p:nvPr>
        </p:nvSpPr>
        <p:spPr>
          <a:xfrm>
            <a:off x="550863" y="2987119"/>
            <a:ext cx="8174038" cy="1323854"/>
          </a:xfrm>
        </p:spPr>
        <p:txBody>
          <a:bodyPr>
            <a:normAutofit/>
          </a:bodyPr>
          <a:lstStyle>
            <a:lvl1pPr>
              <a:defRPr sz="4000">
                <a:solidFill>
                  <a:schemeClr val="bg2"/>
                </a:solidFill>
              </a:defRPr>
            </a:lvl1pPr>
          </a:lstStyle>
          <a:p>
            <a:r>
              <a:rPr lang="nb-NO" dirty="0"/>
              <a:t>Klikk for å redigere tittelstil</a:t>
            </a:r>
          </a:p>
        </p:txBody>
      </p:sp>
      <p:sp>
        <p:nvSpPr>
          <p:cNvPr id="8" name="Plassholder for tekst 8">
            <a:extLst>
              <a:ext uri="{FF2B5EF4-FFF2-40B4-BE49-F238E27FC236}">
                <a16:creationId xmlns:a16="http://schemas.microsoft.com/office/drawing/2014/main" id="{29187757-C490-B54B-9D1C-D839220F23F0}"/>
              </a:ext>
            </a:extLst>
          </p:cNvPr>
          <p:cNvSpPr>
            <a:spLocks noGrp="1"/>
          </p:cNvSpPr>
          <p:nvPr>
            <p:ph type="body" sz="quarter" idx="14"/>
          </p:nvPr>
        </p:nvSpPr>
        <p:spPr>
          <a:xfrm>
            <a:off x="548401" y="4503563"/>
            <a:ext cx="8173147" cy="1099434"/>
          </a:xfrm>
          <a:prstGeom prst="rect">
            <a:avLst/>
          </a:prstGeom>
        </p:spPr>
        <p:txBody>
          <a:bodyPr lIns="0" tIns="0" rIns="0" bIns="0">
            <a:normAutofit/>
          </a:bodyPr>
          <a:lstStyle>
            <a:lvl1pPr>
              <a:buNone/>
              <a:defRPr>
                <a:solidFill>
                  <a:schemeClr val="bg2"/>
                </a:solidFill>
              </a:defRPr>
            </a:lvl1pPr>
          </a:lstStyle>
          <a:p>
            <a:pPr lvl="0"/>
            <a:r>
              <a:rPr lang="nb-NO" dirty="0"/>
              <a:t>Klikk for å redigere tekststiler i malen</a:t>
            </a:r>
          </a:p>
        </p:txBody>
      </p:sp>
      <p:sp>
        <p:nvSpPr>
          <p:cNvPr id="24" name="Plassholder for bilde 23">
            <a:extLst>
              <a:ext uri="{FF2B5EF4-FFF2-40B4-BE49-F238E27FC236}">
                <a16:creationId xmlns:a16="http://schemas.microsoft.com/office/drawing/2014/main" id="{640F1875-3B8C-B847-B634-E8A55DD6E75C}"/>
              </a:ext>
            </a:extLst>
          </p:cNvPr>
          <p:cNvSpPr>
            <a:spLocks noGrp="1"/>
          </p:cNvSpPr>
          <p:nvPr>
            <p:ph type="pic" sz="quarter" idx="10"/>
          </p:nvPr>
        </p:nvSpPr>
        <p:spPr>
          <a:xfrm>
            <a:off x="-1" y="-4227"/>
            <a:ext cx="12192001" cy="6878121"/>
          </a:xfrm>
          <a:custGeom>
            <a:avLst/>
            <a:gdLst>
              <a:gd name="connsiteX0" fmla="*/ 2 w 12192001"/>
              <a:gd name="connsiteY0" fmla="*/ 6062127 h 6878121"/>
              <a:gd name="connsiteX1" fmla="*/ 9252490 w 12192001"/>
              <a:gd name="connsiteY1" fmla="*/ 6062127 h 6878121"/>
              <a:gd name="connsiteX2" fmla="*/ 9252490 w 12192001"/>
              <a:gd name="connsiteY2" fmla="*/ 6878121 h 6878121"/>
              <a:gd name="connsiteX3" fmla="*/ 2 w 12192001"/>
              <a:gd name="connsiteY3" fmla="*/ 6878121 h 6878121"/>
              <a:gd name="connsiteX4" fmla="*/ 9318853 w 12192001"/>
              <a:gd name="connsiteY4" fmla="*/ 2596318 h 6878121"/>
              <a:gd name="connsiteX5" fmla="*/ 12192001 w 12192001"/>
              <a:gd name="connsiteY5" fmla="*/ 2596318 h 6878121"/>
              <a:gd name="connsiteX6" fmla="*/ 12192001 w 12192001"/>
              <a:gd name="connsiteY6" fmla="*/ 6862225 h 6878121"/>
              <a:gd name="connsiteX7" fmla="*/ 9318853 w 12192001"/>
              <a:gd name="connsiteY7" fmla="*/ 6862225 h 6878121"/>
              <a:gd name="connsiteX8" fmla="*/ 0 w 12192001"/>
              <a:gd name="connsiteY8" fmla="*/ 4228 h 6878121"/>
              <a:gd name="connsiteX9" fmla="*/ 4470396 w 12192001"/>
              <a:gd name="connsiteY9" fmla="*/ 4228 h 6878121"/>
              <a:gd name="connsiteX10" fmla="*/ 4470396 w 12192001"/>
              <a:gd name="connsiteY10" fmla="*/ 2532742 h 6878121"/>
              <a:gd name="connsiteX11" fmla="*/ 0 w 12192001"/>
              <a:gd name="connsiteY11" fmla="*/ 2532742 h 6878121"/>
              <a:gd name="connsiteX12" fmla="*/ 4548147 w 12192001"/>
              <a:gd name="connsiteY12" fmla="*/ 0 h 6878121"/>
              <a:gd name="connsiteX13" fmla="*/ 12192001 w 12192001"/>
              <a:gd name="connsiteY13" fmla="*/ 0 h 6878121"/>
              <a:gd name="connsiteX14" fmla="*/ 12192001 w 12192001"/>
              <a:gd name="connsiteY14" fmla="*/ 2528514 h 6878121"/>
              <a:gd name="connsiteX15" fmla="*/ 4548147 w 12192001"/>
              <a:gd name="connsiteY15" fmla="*/ 2528514 h 687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1" h="6878121">
                <a:moveTo>
                  <a:pt x="2" y="6062127"/>
                </a:moveTo>
                <a:lnTo>
                  <a:pt x="9252490" y="6062127"/>
                </a:lnTo>
                <a:lnTo>
                  <a:pt x="9252490" y="6878121"/>
                </a:lnTo>
                <a:lnTo>
                  <a:pt x="2" y="6878121"/>
                </a:lnTo>
                <a:close/>
                <a:moveTo>
                  <a:pt x="9318853" y="2596318"/>
                </a:moveTo>
                <a:lnTo>
                  <a:pt x="12192001" y="2596318"/>
                </a:lnTo>
                <a:lnTo>
                  <a:pt x="12192001" y="6862225"/>
                </a:lnTo>
                <a:lnTo>
                  <a:pt x="9318853" y="6862225"/>
                </a:lnTo>
                <a:close/>
                <a:moveTo>
                  <a:pt x="0" y="4228"/>
                </a:moveTo>
                <a:lnTo>
                  <a:pt x="4470396" y="4228"/>
                </a:lnTo>
                <a:lnTo>
                  <a:pt x="4470396" y="2532742"/>
                </a:lnTo>
                <a:lnTo>
                  <a:pt x="0" y="2532742"/>
                </a:lnTo>
                <a:close/>
                <a:moveTo>
                  <a:pt x="4548147" y="0"/>
                </a:moveTo>
                <a:lnTo>
                  <a:pt x="12192001" y="0"/>
                </a:lnTo>
                <a:lnTo>
                  <a:pt x="12192001" y="2528514"/>
                </a:lnTo>
                <a:lnTo>
                  <a:pt x="4548147" y="2528514"/>
                </a:lnTo>
                <a:close/>
              </a:path>
            </a:pathLst>
          </a:custGeom>
          <a:solidFill>
            <a:schemeClr val="bg1">
              <a:lumMod val="95000"/>
            </a:schemeClr>
          </a:solidFill>
        </p:spPr>
        <p:txBody>
          <a:bodyPr wrap="square">
            <a:noAutofit/>
          </a:bodyPr>
          <a:lstStyle/>
          <a:p>
            <a:endParaRPr lang="nb-NO"/>
          </a:p>
        </p:txBody>
      </p:sp>
    </p:spTree>
    <p:extLst>
      <p:ext uri="{BB962C8B-B14F-4D97-AF65-F5344CB8AC3E}">
        <p14:creationId xmlns:p14="http://schemas.microsoft.com/office/powerpoint/2010/main" val="3194287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pittelside - 5 med 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4A7BB29F-49AE-4F4B-8020-2C4C94BC7F0F}"/>
              </a:ext>
            </a:extLst>
          </p:cNvPr>
          <p:cNvSpPr/>
          <p:nvPr userDrawn="1"/>
        </p:nvSpPr>
        <p:spPr>
          <a:xfrm>
            <a:off x="0" y="2592092"/>
            <a:ext cx="9252488" cy="33980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ittel 6">
            <a:extLst>
              <a:ext uri="{FF2B5EF4-FFF2-40B4-BE49-F238E27FC236}">
                <a16:creationId xmlns:a16="http://schemas.microsoft.com/office/drawing/2014/main" id="{83FC739E-D21E-6748-BE83-9E32259F6ADA}"/>
              </a:ext>
            </a:extLst>
          </p:cNvPr>
          <p:cNvSpPr>
            <a:spLocks noGrp="1"/>
          </p:cNvSpPr>
          <p:nvPr>
            <p:ph type="title"/>
          </p:nvPr>
        </p:nvSpPr>
        <p:spPr>
          <a:xfrm>
            <a:off x="550863" y="2987119"/>
            <a:ext cx="8174038" cy="1323854"/>
          </a:xfrm>
        </p:spPr>
        <p:txBody>
          <a:bodyPr>
            <a:normAutofit/>
          </a:bodyPr>
          <a:lstStyle>
            <a:lvl1pPr>
              <a:defRPr sz="4000">
                <a:solidFill>
                  <a:schemeClr val="bg2"/>
                </a:solidFill>
              </a:defRPr>
            </a:lvl1pPr>
          </a:lstStyle>
          <a:p>
            <a:r>
              <a:rPr lang="nb-NO" dirty="0"/>
              <a:t>Klikk for å redigere tittelstil</a:t>
            </a:r>
          </a:p>
        </p:txBody>
      </p:sp>
      <p:sp>
        <p:nvSpPr>
          <p:cNvPr id="8" name="Plassholder for tekst 8">
            <a:extLst>
              <a:ext uri="{FF2B5EF4-FFF2-40B4-BE49-F238E27FC236}">
                <a16:creationId xmlns:a16="http://schemas.microsoft.com/office/drawing/2014/main" id="{29187757-C490-B54B-9D1C-D839220F23F0}"/>
              </a:ext>
            </a:extLst>
          </p:cNvPr>
          <p:cNvSpPr>
            <a:spLocks noGrp="1"/>
          </p:cNvSpPr>
          <p:nvPr>
            <p:ph type="body" sz="quarter" idx="14"/>
          </p:nvPr>
        </p:nvSpPr>
        <p:spPr>
          <a:xfrm>
            <a:off x="548401" y="4503563"/>
            <a:ext cx="8173147" cy="1099434"/>
          </a:xfrm>
          <a:prstGeom prst="rect">
            <a:avLst/>
          </a:prstGeom>
        </p:spPr>
        <p:txBody>
          <a:bodyPr lIns="0" tIns="0" rIns="0" bIns="0">
            <a:normAutofit/>
          </a:bodyPr>
          <a:lstStyle>
            <a:lvl1pPr>
              <a:buNone/>
              <a:defRPr>
                <a:solidFill>
                  <a:schemeClr val="bg2"/>
                </a:solidFill>
              </a:defRPr>
            </a:lvl1pPr>
          </a:lstStyle>
          <a:p>
            <a:pPr lvl="0"/>
            <a:r>
              <a:rPr lang="nb-NO" dirty="0"/>
              <a:t>Klikk for å redigere tekststiler i malen</a:t>
            </a:r>
          </a:p>
        </p:txBody>
      </p:sp>
      <p:sp>
        <p:nvSpPr>
          <p:cNvPr id="24" name="Plassholder for bilde 23">
            <a:extLst>
              <a:ext uri="{FF2B5EF4-FFF2-40B4-BE49-F238E27FC236}">
                <a16:creationId xmlns:a16="http://schemas.microsoft.com/office/drawing/2014/main" id="{640F1875-3B8C-B847-B634-E8A55DD6E75C}"/>
              </a:ext>
            </a:extLst>
          </p:cNvPr>
          <p:cNvSpPr>
            <a:spLocks noGrp="1"/>
          </p:cNvSpPr>
          <p:nvPr>
            <p:ph type="pic" sz="quarter" idx="10"/>
          </p:nvPr>
        </p:nvSpPr>
        <p:spPr>
          <a:xfrm>
            <a:off x="-1" y="-4227"/>
            <a:ext cx="12192001" cy="6878121"/>
          </a:xfrm>
          <a:custGeom>
            <a:avLst/>
            <a:gdLst>
              <a:gd name="connsiteX0" fmla="*/ 2 w 12192001"/>
              <a:gd name="connsiteY0" fmla="*/ 6062127 h 6878121"/>
              <a:gd name="connsiteX1" fmla="*/ 9252490 w 12192001"/>
              <a:gd name="connsiteY1" fmla="*/ 6062127 h 6878121"/>
              <a:gd name="connsiteX2" fmla="*/ 9252490 w 12192001"/>
              <a:gd name="connsiteY2" fmla="*/ 6878121 h 6878121"/>
              <a:gd name="connsiteX3" fmla="*/ 2 w 12192001"/>
              <a:gd name="connsiteY3" fmla="*/ 6878121 h 6878121"/>
              <a:gd name="connsiteX4" fmla="*/ 9318853 w 12192001"/>
              <a:gd name="connsiteY4" fmla="*/ 2596318 h 6878121"/>
              <a:gd name="connsiteX5" fmla="*/ 12192001 w 12192001"/>
              <a:gd name="connsiteY5" fmla="*/ 2596318 h 6878121"/>
              <a:gd name="connsiteX6" fmla="*/ 12192001 w 12192001"/>
              <a:gd name="connsiteY6" fmla="*/ 6862225 h 6878121"/>
              <a:gd name="connsiteX7" fmla="*/ 9318853 w 12192001"/>
              <a:gd name="connsiteY7" fmla="*/ 6862225 h 6878121"/>
              <a:gd name="connsiteX8" fmla="*/ 0 w 12192001"/>
              <a:gd name="connsiteY8" fmla="*/ 4228 h 6878121"/>
              <a:gd name="connsiteX9" fmla="*/ 4470396 w 12192001"/>
              <a:gd name="connsiteY9" fmla="*/ 4228 h 6878121"/>
              <a:gd name="connsiteX10" fmla="*/ 4470396 w 12192001"/>
              <a:gd name="connsiteY10" fmla="*/ 2532742 h 6878121"/>
              <a:gd name="connsiteX11" fmla="*/ 0 w 12192001"/>
              <a:gd name="connsiteY11" fmla="*/ 2532742 h 6878121"/>
              <a:gd name="connsiteX12" fmla="*/ 4548147 w 12192001"/>
              <a:gd name="connsiteY12" fmla="*/ 0 h 6878121"/>
              <a:gd name="connsiteX13" fmla="*/ 12192001 w 12192001"/>
              <a:gd name="connsiteY13" fmla="*/ 0 h 6878121"/>
              <a:gd name="connsiteX14" fmla="*/ 12192001 w 12192001"/>
              <a:gd name="connsiteY14" fmla="*/ 2528514 h 6878121"/>
              <a:gd name="connsiteX15" fmla="*/ 4548147 w 12192001"/>
              <a:gd name="connsiteY15" fmla="*/ 2528514 h 687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1" h="6878121">
                <a:moveTo>
                  <a:pt x="2" y="6062127"/>
                </a:moveTo>
                <a:lnTo>
                  <a:pt x="9252490" y="6062127"/>
                </a:lnTo>
                <a:lnTo>
                  <a:pt x="9252490" y="6878121"/>
                </a:lnTo>
                <a:lnTo>
                  <a:pt x="2" y="6878121"/>
                </a:lnTo>
                <a:close/>
                <a:moveTo>
                  <a:pt x="9318853" y="2596318"/>
                </a:moveTo>
                <a:lnTo>
                  <a:pt x="12192001" y="2596318"/>
                </a:lnTo>
                <a:lnTo>
                  <a:pt x="12192001" y="6862225"/>
                </a:lnTo>
                <a:lnTo>
                  <a:pt x="9318853" y="6862225"/>
                </a:lnTo>
                <a:close/>
                <a:moveTo>
                  <a:pt x="0" y="4228"/>
                </a:moveTo>
                <a:lnTo>
                  <a:pt x="4470396" y="4228"/>
                </a:lnTo>
                <a:lnTo>
                  <a:pt x="4470396" y="2532742"/>
                </a:lnTo>
                <a:lnTo>
                  <a:pt x="0" y="2532742"/>
                </a:lnTo>
                <a:close/>
                <a:moveTo>
                  <a:pt x="4548147" y="0"/>
                </a:moveTo>
                <a:lnTo>
                  <a:pt x="12192001" y="0"/>
                </a:lnTo>
                <a:lnTo>
                  <a:pt x="12192001" y="2528514"/>
                </a:lnTo>
                <a:lnTo>
                  <a:pt x="4548147" y="2528514"/>
                </a:lnTo>
                <a:close/>
              </a:path>
            </a:pathLst>
          </a:custGeom>
          <a:solidFill>
            <a:schemeClr val="bg1">
              <a:lumMod val="95000"/>
            </a:schemeClr>
          </a:solidFill>
        </p:spPr>
        <p:txBody>
          <a:bodyPr wrap="square">
            <a:noAutofit/>
          </a:bodyPr>
          <a:lstStyle/>
          <a:p>
            <a:endParaRPr lang="nb-NO"/>
          </a:p>
        </p:txBody>
      </p:sp>
    </p:spTree>
    <p:extLst>
      <p:ext uri="{BB962C8B-B14F-4D97-AF65-F5344CB8AC3E}">
        <p14:creationId xmlns:p14="http://schemas.microsoft.com/office/powerpoint/2010/main" val="609727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sider - 1">
    <p:spTree>
      <p:nvGrpSpPr>
        <p:cNvPr id="1" name=""/>
        <p:cNvGrpSpPr/>
        <p:nvPr/>
      </p:nvGrpSpPr>
      <p:grpSpPr>
        <a:xfrm>
          <a:off x="0" y="0"/>
          <a:ext cx="0" cy="0"/>
          <a:chOff x="0" y="0"/>
          <a:chExt cx="0" cy="0"/>
        </a:xfrm>
      </p:grpSpPr>
      <p:sp>
        <p:nvSpPr>
          <p:cNvPr id="5" name="Plassholder for bunntekst 4">
            <a:extLst>
              <a:ext uri="{FF2B5EF4-FFF2-40B4-BE49-F238E27FC236}">
                <a16:creationId xmlns:a16="http://schemas.microsoft.com/office/drawing/2014/main" id="{B21B55C7-BE22-D345-A284-4F12547BDC28}"/>
              </a:ext>
            </a:extLst>
          </p:cNvPr>
          <p:cNvSpPr>
            <a:spLocks noGrp="1"/>
          </p:cNvSpPr>
          <p:nvPr>
            <p:ph type="ftr" sz="quarter" idx="11"/>
          </p:nvPr>
        </p:nvSpPr>
        <p:spPr/>
        <p:txBody>
          <a:bodyPr/>
          <a:lstStyle/>
          <a:p>
            <a:endParaRPr lang="nb-NO"/>
          </a:p>
        </p:txBody>
      </p:sp>
      <p:sp>
        <p:nvSpPr>
          <p:cNvPr id="8" name="Tittel 6">
            <a:extLst>
              <a:ext uri="{FF2B5EF4-FFF2-40B4-BE49-F238E27FC236}">
                <a16:creationId xmlns:a16="http://schemas.microsoft.com/office/drawing/2014/main" id="{63F61479-993A-2B42-99B4-42701E46555D}"/>
              </a:ext>
            </a:extLst>
          </p:cNvPr>
          <p:cNvSpPr>
            <a:spLocks noGrp="1"/>
          </p:cNvSpPr>
          <p:nvPr>
            <p:ph type="title"/>
          </p:nvPr>
        </p:nvSpPr>
        <p:spPr>
          <a:xfrm>
            <a:off x="550862" y="1520825"/>
            <a:ext cx="11086353" cy="1908175"/>
          </a:xfrm>
        </p:spPr>
        <p:txBody>
          <a:bodyPr>
            <a:normAutofit/>
          </a:bodyPr>
          <a:lstStyle>
            <a:lvl1pPr>
              <a:defRPr sz="4000">
                <a:solidFill>
                  <a:srgbClr val="004EA8"/>
                </a:solidFill>
              </a:defRPr>
            </a:lvl1pPr>
          </a:lstStyle>
          <a:p>
            <a:r>
              <a:rPr lang="nb-NO" dirty="0"/>
              <a:t>Klikk for å redigere tittelstil</a:t>
            </a:r>
          </a:p>
        </p:txBody>
      </p:sp>
      <p:sp>
        <p:nvSpPr>
          <p:cNvPr id="9" name="Plassholder for tekst 8">
            <a:extLst>
              <a:ext uri="{FF2B5EF4-FFF2-40B4-BE49-F238E27FC236}">
                <a16:creationId xmlns:a16="http://schemas.microsoft.com/office/drawing/2014/main" id="{3C786C01-4F54-C144-931E-1FF841DF904B}"/>
              </a:ext>
            </a:extLst>
          </p:cNvPr>
          <p:cNvSpPr>
            <a:spLocks noGrp="1"/>
          </p:cNvSpPr>
          <p:nvPr>
            <p:ph type="body" sz="quarter" idx="14"/>
          </p:nvPr>
        </p:nvSpPr>
        <p:spPr>
          <a:xfrm>
            <a:off x="548401" y="3789362"/>
            <a:ext cx="11086353" cy="2268538"/>
          </a:xfrm>
          <a:prstGeom prst="rect">
            <a:avLst/>
          </a:prstGeom>
        </p:spPr>
        <p:txBody>
          <a:bodyPr lIns="0" tIns="0" rIns="0" bIns="0">
            <a:normAutofit/>
          </a:bodyPr>
          <a:lstStyle>
            <a:lvl1pPr>
              <a:buNone/>
              <a:defRPr>
                <a:solidFill>
                  <a:schemeClr val="tx1"/>
                </a:solidFill>
              </a:defRPr>
            </a:lvl1pPr>
          </a:lstStyle>
          <a:p>
            <a:pPr lvl="0"/>
            <a:r>
              <a:rPr lang="nb-NO" dirty="0"/>
              <a:t>Klikk for å redigere tekststiler i malen</a:t>
            </a:r>
          </a:p>
        </p:txBody>
      </p:sp>
    </p:spTree>
    <p:extLst>
      <p:ext uri="{BB962C8B-B14F-4D97-AF65-F5344CB8AC3E}">
        <p14:creationId xmlns:p14="http://schemas.microsoft.com/office/powerpoint/2010/main" val="3714628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ekstsider - 2">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7B3117-02D4-9949-B6D8-43177C36873D}"/>
              </a:ext>
            </a:extLst>
          </p:cNvPr>
          <p:cNvSpPr>
            <a:spLocks noGrp="1"/>
          </p:cNvSpPr>
          <p:nvPr>
            <p:ph type="title"/>
          </p:nvPr>
        </p:nvSpPr>
        <p:spPr>
          <a:xfrm>
            <a:off x="550863" y="296413"/>
            <a:ext cx="8731527" cy="972000"/>
          </a:xfrm>
          <a:prstGeom prst="rect">
            <a:avLst/>
          </a:prstGeom>
        </p:spPr>
        <p:txBody>
          <a:bodyPr lIns="0" tIns="0" rIns="0" bIns="0"/>
          <a:lstStyle/>
          <a:p>
            <a:r>
              <a:rPr lang="nb-NO" dirty="0"/>
              <a:t>Klikk for å redigere tittelstil</a:t>
            </a:r>
          </a:p>
        </p:txBody>
      </p:sp>
      <p:sp>
        <p:nvSpPr>
          <p:cNvPr id="3" name="Plassholder for innhold 2">
            <a:extLst>
              <a:ext uri="{FF2B5EF4-FFF2-40B4-BE49-F238E27FC236}">
                <a16:creationId xmlns:a16="http://schemas.microsoft.com/office/drawing/2014/main" id="{98E14E5F-1EDC-9148-BE75-5F044EB8C5AB}"/>
              </a:ext>
            </a:extLst>
          </p:cNvPr>
          <p:cNvSpPr>
            <a:spLocks noGrp="1"/>
          </p:cNvSpPr>
          <p:nvPr>
            <p:ph idx="1"/>
          </p:nvPr>
        </p:nvSpPr>
        <p:spPr>
          <a:xfrm>
            <a:off x="550863" y="1628774"/>
            <a:ext cx="11086353" cy="4429125"/>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a:extLst>
              <a:ext uri="{FF2B5EF4-FFF2-40B4-BE49-F238E27FC236}">
                <a16:creationId xmlns:a16="http://schemas.microsoft.com/office/drawing/2014/main" id="{B21B55C7-BE22-D345-A284-4F12547BDC28}"/>
              </a:ext>
            </a:extLst>
          </p:cNvPr>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985793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ekstsider - 3">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9690F6-40D3-7748-BAF8-13CCFD38C101}"/>
              </a:ext>
            </a:extLst>
          </p:cNvPr>
          <p:cNvSpPr>
            <a:spLocks noGrp="1"/>
          </p:cNvSpPr>
          <p:nvPr>
            <p:ph type="title"/>
          </p:nvPr>
        </p:nvSpPr>
        <p:spPr>
          <a:xfrm>
            <a:off x="550863" y="296413"/>
            <a:ext cx="8731527" cy="972000"/>
          </a:xfrm>
          <a:prstGeom prst="rect">
            <a:avLst/>
          </a:prstGeom>
        </p:spPr>
        <p:txBody>
          <a:bodyPr lIns="0" tIns="0" rIns="0" bIns="0"/>
          <a:lstStyle/>
          <a:p>
            <a:r>
              <a:rPr lang="nb-NO" dirty="0"/>
              <a:t>Klikk for å redigere tittelstil</a:t>
            </a:r>
          </a:p>
        </p:txBody>
      </p:sp>
      <p:sp>
        <p:nvSpPr>
          <p:cNvPr id="3" name="Plassholder for innhold 2">
            <a:extLst>
              <a:ext uri="{FF2B5EF4-FFF2-40B4-BE49-F238E27FC236}">
                <a16:creationId xmlns:a16="http://schemas.microsoft.com/office/drawing/2014/main" id="{47FA7063-C896-7742-AC3B-71CF47262BB4}"/>
              </a:ext>
            </a:extLst>
          </p:cNvPr>
          <p:cNvSpPr>
            <a:spLocks noGrp="1"/>
          </p:cNvSpPr>
          <p:nvPr>
            <p:ph sz="half" idx="1" hasCustomPrompt="1"/>
          </p:nvPr>
        </p:nvSpPr>
        <p:spPr>
          <a:xfrm>
            <a:off x="550864" y="1628775"/>
            <a:ext cx="5400674" cy="4429125"/>
          </a:xfrm>
          <a:prstGeom prst="rect">
            <a:avLst/>
          </a:prstGeom>
        </p:spPr>
        <p:txBody>
          <a:bodyPr lIns="0" tIns="0" rIns="0" bIns="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6A85C473-6B6C-0B41-A4FF-A7C756F3C5E9}"/>
              </a:ext>
            </a:extLst>
          </p:cNvPr>
          <p:cNvSpPr>
            <a:spLocks noGrp="1"/>
          </p:cNvSpPr>
          <p:nvPr>
            <p:ph sz="half" idx="2"/>
          </p:nvPr>
        </p:nvSpPr>
        <p:spPr>
          <a:xfrm>
            <a:off x="6240464" y="1628775"/>
            <a:ext cx="5396752" cy="4429125"/>
          </a:xfrm>
          <a:prstGeom prst="rect">
            <a:avLst/>
          </a:prstGeom>
        </p:spPr>
        <p:txBody>
          <a:bodyPr lIns="0" tIns="0" rIns="0" bIns="0"/>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a:extLst>
              <a:ext uri="{FF2B5EF4-FFF2-40B4-BE49-F238E27FC236}">
                <a16:creationId xmlns:a16="http://schemas.microsoft.com/office/drawing/2014/main" id="{0B54CBF2-7EA2-F844-9A17-3BB55974199A}"/>
              </a:ext>
            </a:extLst>
          </p:cNvPr>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0043364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Tekstsider - 4">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F09709-6CDF-E745-AD3B-7B5727C64AF7}"/>
              </a:ext>
            </a:extLst>
          </p:cNvPr>
          <p:cNvSpPr>
            <a:spLocks noGrp="1"/>
          </p:cNvSpPr>
          <p:nvPr>
            <p:ph type="title"/>
          </p:nvPr>
        </p:nvSpPr>
        <p:spPr>
          <a:xfrm>
            <a:off x="550863" y="296413"/>
            <a:ext cx="8731527" cy="972000"/>
          </a:xfrm>
          <a:prstGeom prst="rect">
            <a:avLst/>
          </a:prstGeom>
        </p:spPr>
        <p:txBody>
          <a:bodyPr lIns="0" tIns="0" rIns="0" bIns="0"/>
          <a:lstStyle/>
          <a:p>
            <a:r>
              <a:rPr lang="nb-NO" dirty="0"/>
              <a:t>Klikk for å redigere tittelstil</a:t>
            </a:r>
          </a:p>
        </p:txBody>
      </p:sp>
      <p:sp>
        <p:nvSpPr>
          <p:cNvPr id="3" name="Plassholder for tekst 2">
            <a:extLst>
              <a:ext uri="{FF2B5EF4-FFF2-40B4-BE49-F238E27FC236}">
                <a16:creationId xmlns:a16="http://schemas.microsoft.com/office/drawing/2014/main" id="{14C81EBB-B114-7C49-898F-FA69EDFDBBA5}"/>
              </a:ext>
            </a:extLst>
          </p:cNvPr>
          <p:cNvSpPr>
            <a:spLocks noGrp="1"/>
          </p:cNvSpPr>
          <p:nvPr>
            <p:ph type="body" idx="1"/>
          </p:nvPr>
        </p:nvSpPr>
        <p:spPr>
          <a:xfrm>
            <a:off x="550863" y="1351293"/>
            <a:ext cx="5400675" cy="546539"/>
          </a:xfrm>
          <a:prstGeom prst="rect">
            <a:avLst/>
          </a:prstGeom>
        </p:spPr>
        <p:txBody>
          <a:bodyPr lIns="0" tIns="0" rIns="0" bIns="0"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Rediger tekststiler i malen</a:t>
            </a:r>
          </a:p>
        </p:txBody>
      </p:sp>
      <p:sp>
        <p:nvSpPr>
          <p:cNvPr id="4" name="Plassholder for innhold 3">
            <a:extLst>
              <a:ext uri="{FF2B5EF4-FFF2-40B4-BE49-F238E27FC236}">
                <a16:creationId xmlns:a16="http://schemas.microsoft.com/office/drawing/2014/main" id="{60013BDE-3A4E-6B43-9F4D-7DD806727A33}"/>
              </a:ext>
            </a:extLst>
          </p:cNvPr>
          <p:cNvSpPr>
            <a:spLocks noGrp="1"/>
          </p:cNvSpPr>
          <p:nvPr>
            <p:ph sz="half" idx="2"/>
          </p:nvPr>
        </p:nvSpPr>
        <p:spPr>
          <a:xfrm>
            <a:off x="550863" y="1999319"/>
            <a:ext cx="5400675" cy="4058581"/>
          </a:xfrm>
          <a:prstGeom prst="rect">
            <a:avLst/>
          </a:prstGeom>
        </p:spPr>
        <p:txBody>
          <a:bodyPr lIns="0" tIns="0" rIns="0" bIns="0"/>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tekst 4">
            <a:extLst>
              <a:ext uri="{FF2B5EF4-FFF2-40B4-BE49-F238E27FC236}">
                <a16:creationId xmlns:a16="http://schemas.microsoft.com/office/drawing/2014/main" id="{BDEC03FD-2A87-5446-A767-5D0FDA47CED9}"/>
              </a:ext>
            </a:extLst>
          </p:cNvPr>
          <p:cNvSpPr>
            <a:spLocks noGrp="1"/>
          </p:cNvSpPr>
          <p:nvPr>
            <p:ph type="body" sz="quarter" idx="3"/>
          </p:nvPr>
        </p:nvSpPr>
        <p:spPr>
          <a:xfrm>
            <a:off x="6240462" y="1351293"/>
            <a:ext cx="5396754" cy="546539"/>
          </a:xfrm>
          <a:prstGeom prst="rect">
            <a:avLst/>
          </a:prstGeom>
        </p:spPr>
        <p:txBody>
          <a:bodyPr lIns="0" tIns="0" rIns="0" bIns="0"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Rediger tekststiler i malen</a:t>
            </a:r>
          </a:p>
        </p:txBody>
      </p:sp>
      <p:sp>
        <p:nvSpPr>
          <p:cNvPr id="6" name="Plassholder for innhold 5">
            <a:extLst>
              <a:ext uri="{FF2B5EF4-FFF2-40B4-BE49-F238E27FC236}">
                <a16:creationId xmlns:a16="http://schemas.microsoft.com/office/drawing/2014/main" id="{FAD8D08B-32FB-8841-A5B9-EC78DBB2EF83}"/>
              </a:ext>
            </a:extLst>
          </p:cNvPr>
          <p:cNvSpPr>
            <a:spLocks noGrp="1"/>
          </p:cNvSpPr>
          <p:nvPr>
            <p:ph sz="quarter" idx="4"/>
          </p:nvPr>
        </p:nvSpPr>
        <p:spPr>
          <a:xfrm>
            <a:off x="6240462" y="1999319"/>
            <a:ext cx="5400675" cy="4058581"/>
          </a:xfrm>
          <a:prstGeom prst="rect">
            <a:avLst/>
          </a:prstGeom>
        </p:spPr>
        <p:txBody>
          <a:bodyPr lIns="0" tIns="0" rIns="0" bIns="0"/>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Plassholder for bunntekst 7">
            <a:extLst>
              <a:ext uri="{FF2B5EF4-FFF2-40B4-BE49-F238E27FC236}">
                <a16:creationId xmlns:a16="http://schemas.microsoft.com/office/drawing/2014/main" id="{3DBCC2C7-E31A-C840-B32E-42CCFAAFAC37}"/>
              </a:ext>
            </a:extLst>
          </p:cNvPr>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039979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Forside - 1">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E6B89688-5FDF-F048-9C5C-DAEE140AED76}"/>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Bilde 3">
            <a:extLst>
              <a:ext uri="{FF2B5EF4-FFF2-40B4-BE49-F238E27FC236}">
                <a16:creationId xmlns:a16="http://schemas.microsoft.com/office/drawing/2014/main" id="{398BC3A5-4383-8A4A-9D0E-F40CFBF69BF8}"/>
              </a:ext>
            </a:extLst>
          </p:cNvPr>
          <p:cNvPicPr>
            <a:picLocks noChangeAspect="1"/>
          </p:cNvPicPr>
          <p:nvPr userDrawn="1"/>
        </p:nvPicPr>
        <p:blipFill>
          <a:blip r:embed="rId3"/>
          <a:stretch>
            <a:fillRect/>
          </a:stretch>
        </p:blipFill>
        <p:spPr>
          <a:xfrm>
            <a:off x="9833251" y="424773"/>
            <a:ext cx="1813189" cy="777600"/>
          </a:xfrm>
          <a:prstGeom prst="rect">
            <a:avLst/>
          </a:prstGeom>
        </p:spPr>
      </p:pic>
    </p:spTree>
    <p:extLst>
      <p:ext uri="{BB962C8B-B14F-4D97-AF65-F5344CB8AC3E}">
        <p14:creationId xmlns:p14="http://schemas.microsoft.com/office/powerpoint/2010/main" val="1520723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sider - 5">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EA37A1-4E7B-7F40-B895-98A950D119A6}"/>
              </a:ext>
            </a:extLst>
          </p:cNvPr>
          <p:cNvSpPr>
            <a:spLocks noGrp="1"/>
          </p:cNvSpPr>
          <p:nvPr>
            <p:ph type="title"/>
          </p:nvPr>
        </p:nvSpPr>
        <p:spPr>
          <a:xfrm>
            <a:off x="550863" y="296413"/>
            <a:ext cx="8731527" cy="972000"/>
          </a:xfrm>
          <a:prstGeom prst="rect">
            <a:avLst/>
          </a:prstGeom>
        </p:spPr>
        <p:txBody>
          <a:bodyPr lIns="0" tIns="0" rIns="0" bIns="0" anchor="b">
            <a:normAutofit/>
          </a:bodyPr>
          <a:lstStyle>
            <a:lvl1pPr>
              <a:defRPr sz="3200"/>
            </a:lvl1pPr>
          </a:lstStyle>
          <a:p>
            <a:r>
              <a:rPr lang="nb-NO" dirty="0"/>
              <a:t>Klikk for å redigere tittelstil</a:t>
            </a:r>
          </a:p>
        </p:txBody>
      </p:sp>
      <p:sp>
        <p:nvSpPr>
          <p:cNvPr id="3" name="Plassholder for innhold 2">
            <a:extLst>
              <a:ext uri="{FF2B5EF4-FFF2-40B4-BE49-F238E27FC236}">
                <a16:creationId xmlns:a16="http://schemas.microsoft.com/office/drawing/2014/main" id="{F8FBAC04-10F2-5B4C-B84B-B190506E908D}"/>
              </a:ext>
            </a:extLst>
          </p:cNvPr>
          <p:cNvSpPr>
            <a:spLocks noGrp="1"/>
          </p:cNvSpPr>
          <p:nvPr>
            <p:ph idx="1"/>
          </p:nvPr>
        </p:nvSpPr>
        <p:spPr>
          <a:xfrm>
            <a:off x="5183187" y="1628775"/>
            <a:ext cx="6457951" cy="4429124"/>
          </a:xfrm>
          <a:prstGeom prst="rect">
            <a:avLst/>
          </a:prstGeom>
        </p:spPr>
        <p:txBody>
          <a:bodyPr lIns="0" tIns="0" rIns="0" bIns="0">
            <a:normAutofit/>
          </a:bodyPr>
          <a:lstStyle>
            <a:lvl1pPr>
              <a:defRPr sz="2200"/>
            </a:lvl1pPr>
            <a:lvl2pPr>
              <a:defRPr sz="2000"/>
            </a:lvl2pPr>
            <a:lvl3pPr>
              <a:defRPr sz="2000"/>
            </a:lvl3pPr>
            <a:lvl4pPr>
              <a:defRPr sz="1800"/>
            </a:lvl4pPr>
            <a:lvl5pPr>
              <a:defRPr sz="1800"/>
            </a:lvl5pPr>
            <a:lvl6pPr>
              <a:defRPr sz="2000"/>
            </a:lvl6pPr>
            <a:lvl7pPr>
              <a:defRPr sz="2000"/>
            </a:lvl7pPr>
            <a:lvl8pPr>
              <a:defRPr sz="2000"/>
            </a:lvl8pPr>
            <a:lvl9pPr>
              <a:defRPr sz="2000"/>
            </a:lvl9p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a:extLst>
              <a:ext uri="{FF2B5EF4-FFF2-40B4-BE49-F238E27FC236}">
                <a16:creationId xmlns:a16="http://schemas.microsoft.com/office/drawing/2014/main" id="{AD7FBA83-2013-3244-ADB9-1DF2648EB4BA}"/>
              </a:ext>
            </a:extLst>
          </p:cNvPr>
          <p:cNvSpPr>
            <a:spLocks noGrp="1"/>
          </p:cNvSpPr>
          <p:nvPr>
            <p:ph type="ftr" sz="quarter" idx="11"/>
          </p:nvPr>
        </p:nvSpPr>
        <p:spPr/>
        <p:txBody>
          <a:bodyPr/>
          <a:lstStyle/>
          <a:p>
            <a:endParaRPr lang="nb-NO"/>
          </a:p>
        </p:txBody>
      </p:sp>
      <p:sp>
        <p:nvSpPr>
          <p:cNvPr id="8" name="Plassholder for innhold 2">
            <a:extLst>
              <a:ext uri="{FF2B5EF4-FFF2-40B4-BE49-F238E27FC236}">
                <a16:creationId xmlns:a16="http://schemas.microsoft.com/office/drawing/2014/main" id="{46E6168E-9A37-B547-8EED-0C045BF5D086}"/>
              </a:ext>
            </a:extLst>
          </p:cNvPr>
          <p:cNvSpPr>
            <a:spLocks noGrp="1"/>
          </p:cNvSpPr>
          <p:nvPr>
            <p:ph idx="13"/>
          </p:nvPr>
        </p:nvSpPr>
        <p:spPr>
          <a:xfrm>
            <a:off x="550864" y="1628775"/>
            <a:ext cx="4343398" cy="4429124"/>
          </a:xfrm>
          <a:prstGeom prst="rect">
            <a:avLst/>
          </a:prstGeom>
        </p:spPr>
        <p:txBody>
          <a:bodyPr lIns="0" tIns="0" rIns="0" bIns="0">
            <a:normAutofit/>
          </a:bodyPr>
          <a:lstStyle>
            <a:lvl1pPr>
              <a:defRPr sz="2200"/>
            </a:lvl1pPr>
            <a:lvl2pPr>
              <a:defRPr sz="2000"/>
            </a:lvl2pPr>
            <a:lvl3pPr>
              <a:defRPr sz="2000"/>
            </a:lvl3pPr>
            <a:lvl4pPr>
              <a:defRPr sz="1800"/>
            </a:lvl4pPr>
            <a:lvl5pPr>
              <a:defRPr sz="1800"/>
            </a:lvl5pPr>
            <a:lvl6pPr>
              <a:defRPr sz="2000"/>
            </a:lvl6pPr>
            <a:lvl7pPr>
              <a:defRPr sz="2000"/>
            </a:lvl7pPr>
            <a:lvl8pPr>
              <a:defRPr sz="2000"/>
            </a:lvl8pPr>
            <a:lvl9pPr>
              <a:defRPr sz="2000"/>
            </a:lvl9p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735023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sider - 6">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9690F6-40D3-7748-BAF8-13CCFD38C101}"/>
              </a:ext>
            </a:extLst>
          </p:cNvPr>
          <p:cNvSpPr>
            <a:spLocks noGrp="1"/>
          </p:cNvSpPr>
          <p:nvPr>
            <p:ph type="title"/>
          </p:nvPr>
        </p:nvSpPr>
        <p:spPr>
          <a:xfrm>
            <a:off x="550863" y="296413"/>
            <a:ext cx="8731527" cy="972000"/>
          </a:xfrm>
          <a:prstGeom prst="rect">
            <a:avLst/>
          </a:prstGeom>
        </p:spPr>
        <p:txBody>
          <a:bodyPr lIns="0" tIns="0" rIns="0" bIns="0"/>
          <a:lstStyle/>
          <a:p>
            <a:r>
              <a:rPr lang="nb-NO" dirty="0"/>
              <a:t>Klikk for å redigere tittelstil</a:t>
            </a:r>
          </a:p>
        </p:txBody>
      </p:sp>
      <p:sp>
        <p:nvSpPr>
          <p:cNvPr id="3" name="Plassholder for innhold 2">
            <a:extLst>
              <a:ext uri="{FF2B5EF4-FFF2-40B4-BE49-F238E27FC236}">
                <a16:creationId xmlns:a16="http://schemas.microsoft.com/office/drawing/2014/main" id="{47FA7063-C896-7742-AC3B-71CF47262BB4}"/>
              </a:ext>
            </a:extLst>
          </p:cNvPr>
          <p:cNvSpPr>
            <a:spLocks noGrp="1"/>
          </p:cNvSpPr>
          <p:nvPr>
            <p:ph sz="half" idx="1"/>
          </p:nvPr>
        </p:nvSpPr>
        <p:spPr>
          <a:xfrm>
            <a:off x="550863" y="1628772"/>
            <a:ext cx="5400675" cy="4429099"/>
          </a:xfrm>
          <a:prstGeom prst="rect">
            <a:avLst/>
          </a:prstGeom>
        </p:spPr>
        <p:txBody>
          <a:bodyPr lIns="0" tIns="0" rIns="0" bIns="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a:extLst>
              <a:ext uri="{FF2B5EF4-FFF2-40B4-BE49-F238E27FC236}">
                <a16:creationId xmlns:a16="http://schemas.microsoft.com/office/drawing/2014/main" id="{0B54CBF2-7EA2-F844-9A17-3BB55974199A}"/>
              </a:ext>
            </a:extLst>
          </p:cNvPr>
          <p:cNvSpPr>
            <a:spLocks noGrp="1"/>
          </p:cNvSpPr>
          <p:nvPr>
            <p:ph type="ftr" sz="quarter" idx="11"/>
          </p:nvPr>
        </p:nvSpPr>
        <p:spPr/>
        <p:txBody>
          <a:bodyPr/>
          <a:lstStyle/>
          <a:p>
            <a:endParaRPr lang="nb-NO"/>
          </a:p>
        </p:txBody>
      </p:sp>
      <p:sp>
        <p:nvSpPr>
          <p:cNvPr id="9" name="Plassholder for bilde 7">
            <a:extLst>
              <a:ext uri="{FF2B5EF4-FFF2-40B4-BE49-F238E27FC236}">
                <a16:creationId xmlns:a16="http://schemas.microsoft.com/office/drawing/2014/main" id="{037A421B-C91E-244B-8A4A-17CE5E89765D}"/>
              </a:ext>
            </a:extLst>
          </p:cNvPr>
          <p:cNvSpPr>
            <a:spLocks noGrp="1"/>
          </p:cNvSpPr>
          <p:nvPr>
            <p:ph type="pic" sz="quarter" idx="13"/>
          </p:nvPr>
        </p:nvSpPr>
        <p:spPr>
          <a:xfrm>
            <a:off x="6240462" y="1628775"/>
            <a:ext cx="5396754" cy="4429125"/>
          </a:xfrm>
          <a:prstGeom prst="rect">
            <a:avLst/>
          </a:prstGeom>
          <a:solidFill>
            <a:schemeClr val="bg1">
              <a:lumMod val="95000"/>
            </a:schemeClr>
          </a:solidFill>
        </p:spPr>
        <p:txBody>
          <a:bodyPr tIns="576072"/>
          <a:lstStyle>
            <a:lvl1pPr marL="0" indent="0" algn="ctr" defTabSz="685800" rtl="0" eaLnBrk="1" latinLnBrk="0" hangingPunct="1">
              <a:lnSpc>
                <a:spcPct val="100000"/>
              </a:lnSpc>
              <a:spcBef>
                <a:spcPts val="300"/>
              </a:spcBef>
              <a:buFont typeface="Arial" panose="020B0604020202020204" pitchFamily="34" charset="0"/>
              <a:buNone/>
              <a:defRPr sz="1200">
                <a:solidFill>
                  <a:srgbClr val="002E5A"/>
                </a:solidFill>
              </a:defRPr>
            </a:lvl1pPr>
          </a:lstStyle>
          <a:p>
            <a:r>
              <a:rPr lang="nb-NO" dirty="0"/>
              <a:t>Klikk på ikonet for å legge til et bilde</a:t>
            </a:r>
          </a:p>
        </p:txBody>
      </p:sp>
    </p:spTree>
    <p:extLst>
      <p:ext uri="{BB962C8B-B14F-4D97-AF65-F5344CB8AC3E}">
        <p14:creationId xmlns:p14="http://schemas.microsoft.com/office/powerpoint/2010/main" val="427159836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sider - 7">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9690F6-40D3-7748-BAF8-13CCFD38C101}"/>
              </a:ext>
            </a:extLst>
          </p:cNvPr>
          <p:cNvSpPr>
            <a:spLocks noGrp="1"/>
          </p:cNvSpPr>
          <p:nvPr>
            <p:ph type="title"/>
          </p:nvPr>
        </p:nvSpPr>
        <p:spPr>
          <a:xfrm>
            <a:off x="550863" y="296413"/>
            <a:ext cx="8731527" cy="972000"/>
          </a:xfrm>
          <a:prstGeom prst="rect">
            <a:avLst/>
          </a:prstGeom>
        </p:spPr>
        <p:txBody>
          <a:bodyPr lIns="0" tIns="0" rIns="0" bIns="0"/>
          <a:lstStyle/>
          <a:p>
            <a:r>
              <a:rPr lang="nb-NO" dirty="0"/>
              <a:t>Klikk for å redigere tittelstil</a:t>
            </a:r>
          </a:p>
        </p:txBody>
      </p:sp>
      <p:sp>
        <p:nvSpPr>
          <p:cNvPr id="3" name="Plassholder for innhold 2">
            <a:extLst>
              <a:ext uri="{FF2B5EF4-FFF2-40B4-BE49-F238E27FC236}">
                <a16:creationId xmlns:a16="http://schemas.microsoft.com/office/drawing/2014/main" id="{47FA7063-C896-7742-AC3B-71CF47262BB4}"/>
              </a:ext>
            </a:extLst>
          </p:cNvPr>
          <p:cNvSpPr>
            <a:spLocks noGrp="1"/>
          </p:cNvSpPr>
          <p:nvPr>
            <p:ph sz="half" idx="1"/>
          </p:nvPr>
        </p:nvSpPr>
        <p:spPr>
          <a:xfrm>
            <a:off x="6240462" y="1628774"/>
            <a:ext cx="5400676" cy="4429149"/>
          </a:xfrm>
          <a:prstGeom prst="rect">
            <a:avLst/>
          </a:prstGeom>
        </p:spPr>
        <p:txBody>
          <a:bodyPr lIns="0" tIns="0" rIns="0" bIns="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a:extLst>
              <a:ext uri="{FF2B5EF4-FFF2-40B4-BE49-F238E27FC236}">
                <a16:creationId xmlns:a16="http://schemas.microsoft.com/office/drawing/2014/main" id="{0B54CBF2-7EA2-F844-9A17-3BB55974199A}"/>
              </a:ext>
            </a:extLst>
          </p:cNvPr>
          <p:cNvSpPr>
            <a:spLocks noGrp="1"/>
          </p:cNvSpPr>
          <p:nvPr>
            <p:ph type="ftr" sz="quarter" idx="11"/>
          </p:nvPr>
        </p:nvSpPr>
        <p:spPr/>
        <p:txBody>
          <a:bodyPr/>
          <a:lstStyle/>
          <a:p>
            <a:endParaRPr lang="nb-NO"/>
          </a:p>
        </p:txBody>
      </p:sp>
      <p:sp>
        <p:nvSpPr>
          <p:cNvPr id="9" name="Plassholder for bilde 7">
            <a:extLst>
              <a:ext uri="{FF2B5EF4-FFF2-40B4-BE49-F238E27FC236}">
                <a16:creationId xmlns:a16="http://schemas.microsoft.com/office/drawing/2014/main" id="{037A421B-C91E-244B-8A4A-17CE5E89765D}"/>
              </a:ext>
            </a:extLst>
          </p:cNvPr>
          <p:cNvSpPr>
            <a:spLocks noGrp="1"/>
          </p:cNvSpPr>
          <p:nvPr>
            <p:ph type="pic" sz="quarter" idx="13"/>
          </p:nvPr>
        </p:nvSpPr>
        <p:spPr>
          <a:xfrm>
            <a:off x="550863" y="1630294"/>
            <a:ext cx="5400676" cy="4427606"/>
          </a:xfrm>
          <a:prstGeom prst="rect">
            <a:avLst/>
          </a:prstGeom>
          <a:solidFill>
            <a:schemeClr val="bg1">
              <a:lumMod val="95000"/>
            </a:schemeClr>
          </a:solidFill>
        </p:spPr>
        <p:txBody>
          <a:bodyPr tIns="576072"/>
          <a:lstStyle>
            <a:lvl1pPr marL="0" indent="0" algn="ctr" defTabSz="685800" rtl="0" eaLnBrk="1" latinLnBrk="0" hangingPunct="1">
              <a:lnSpc>
                <a:spcPct val="100000"/>
              </a:lnSpc>
              <a:spcBef>
                <a:spcPts val="300"/>
              </a:spcBef>
              <a:buFont typeface="Arial" panose="020B0604020202020204" pitchFamily="34" charset="0"/>
              <a:buNone/>
              <a:defRPr sz="1200"/>
            </a:lvl1pPr>
          </a:lstStyle>
          <a:p>
            <a:r>
              <a:rPr lang="nb-NO"/>
              <a:t>Klikk på ikonet for å legge til et bilde</a:t>
            </a:r>
          </a:p>
        </p:txBody>
      </p:sp>
    </p:spTree>
    <p:extLst>
      <p:ext uri="{BB962C8B-B14F-4D97-AF65-F5344CB8AC3E}">
        <p14:creationId xmlns:p14="http://schemas.microsoft.com/office/powerpoint/2010/main" val="399167835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sider - 8">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9690F6-40D3-7748-BAF8-13CCFD38C101}"/>
              </a:ext>
            </a:extLst>
          </p:cNvPr>
          <p:cNvSpPr>
            <a:spLocks noGrp="1"/>
          </p:cNvSpPr>
          <p:nvPr>
            <p:ph type="title"/>
          </p:nvPr>
        </p:nvSpPr>
        <p:spPr>
          <a:xfrm>
            <a:off x="550862" y="296413"/>
            <a:ext cx="8731528" cy="972000"/>
          </a:xfrm>
          <a:prstGeom prst="rect">
            <a:avLst/>
          </a:prstGeom>
        </p:spPr>
        <p:txBody>
          <a:bodyPr lIns="0" tIns="0" rIns="0" bIns="0"/>
          <a:lstStyle/>
          <a:p>
            <a:r>
              <a:rPr lang="nb-NO" dirty="0"/>
              <a:t>Klikk for å redigere tittelstil</a:t>
            </a:r>
          </a:p>
        </p:txBody>
      </p:sp>
      <p:sp>
        <p:nvSpPr>
          <p:cNvPr id="6" name="Plassholder for bunntekst 5">
            <a:extLst>
              <a:ext uri="{FF2B5EF4-FFF2-40B4-BE49-F238E27FC236}">
                <a16:creationId xmlns:a16="http://schemas.microsoft.com/office/drawing/2014/main" id="{0B54CBF2-7EA2-F844-9A17-3BB55974199A}"/>
              </a:ext>
            </a:extLst>
          </p:cNvPr>
          <p:cNvSpPr>
            <a:spLocks noGrp="1"/>
          </p:cNvSpPr>
          <p:nvPr>
            <p:ph type="ftr" sz="quarter" idx="11"/>
          </p:nvPr>
        </p:nvSpPr>
        <p:spPr/>
        <p:txBody>
          <a:bodyPr/>
          <a:lstStyle/>
          <a:p>
            <a:endParaRPr lang="nb-NO"/>
          </a:p>
        </p:txBody>
      </p:sp>
      <p:sp>
        <p:nvSpPr>
          <p:cNvPr id="9" name="Plassholder for bilde 7">
            <a:extLst>
              <a:ext uri="{FF2B5EF4-FFF2-40B4-BE49-F238E27FC236}">
                <a16:creationId xmlns:a16="http://schemas.microsoft.com/office/drawing/2014/main" id="{037A421B-C91E-244B-8A4A-17CE5E89765D}"/>
              </a:ext>
            </a:extLst>
          </p:cNvPr>
          <p:cNvSpPr>
            <a:spLocks noGrp="1"/>
          </p:cNvSpPr>
          <p:nvPr>
            <p:ph type="pic" sz="quarter" idx="13"/>
          </p:nvPr>
        </p:nvSpPr>
        <p:spPr>
          <a:xfrm>
            <a:off x="550864" y="1628775"/>
            <a:ext cx="11086352" cy="4429125"/>
          </a:xfrm>
          <a:prstGeom prst="rect">
            <a:avLst/>
          </a:prstGeom>
          <a:solidFill>
            <a:schemeClr val="bg1">
              <a:lumMod val="95000"/>
            </a:schemeClr>
          </a:solidFill>
        </p:spPr>
        <p:txBody>
          <a:bodyPr tIns="576072"/>
          <a:lstStyle>
            <a:lvl1pPr marL="0" indent="0" algn="ctr" defTabSz="685800" rtl="0" eaLnBrk="1" latinLnBrk="0" hangingPunct="1">
              <a:lnSpc>
                <a:spcPct val="100000"/>
              </a:lnSpc>
              <a:spcBef>
                <a:spcPts val="300"/>
              </a:spcBef>
              <a:buFont typeface="Arial" panose="020B0604020202020204" pitchFamily="34" charset="0"/>
              <a:buNone/>
              <a:defRPr sz="1200"/>
            </a:lvl1pPr>
          </a:lstStyle>
          <a:p>
            <a:r>
              <a:rPr lang="nb-NO"/>
              <a:t>Klikk på ikonet for å legge til et bilde</a:t>
            </a:r>
          </a:p>
        </p:txBody>
      </p:sp>
    </p:spTree>
    <p:extLst>
      <p:ext uri="{BB962C8B-B14F-4D97-AF65-F5344CB8AC3E}">
        <p14:creationId xmlns:p14="http://schemas.microsoft.com/office/powerpoint/2010/main" val="405885640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sider - 9">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EA37A1-4E7B-7F40-B895-98A950D119A6}"/>
              </a:ext>
            </a:extLst>
          </p:cNvPr>
          <p:cNvSpPr>
            <a:spLocks noGrp="1"/>
          </p:cNvSpPr>
          <p:nvPr>
            <p:ph type="title"/>
          </p:nvPr>
        </p:nvSpPr>
        <p:spPr>
          <a:xfrm>
            <a:off x="550863" y="296413"/>
            <a:ext cx="8731527" cy="972000"/>
          </a:xfrm>
          <a:prstGeom prst="rect">
            <a:avLst/>
          </a:prstGeom>
        </p:spPr>
        <p:txBody>
          <a:bodyPr lIns="0" tIns="0" rIns="0" bIns="0" anchor="b">
            <a:normAutofit/>
          </a:bodyPr>
          <a:lstStyle>
            <a:lvl1pPr>
              <a:defRPr sz="3200"/>
            </a:lvl1pPr>
          </a:lstStyle>
          <a:p>
            <a:r>
              <a:rPr lang="nb-NO" dirty="0"/>
              <a:t>Klikk for å redigere tittelstil</a:t>
            </a:r>
          </a:p>
        </p:txBody>
      </p:sp>
      <p:sp>
        <p:nvSpPr>
          <p:cNvPr id="3" name="Plassholder for innhold 2">
            <a:extLst>
              <a:ext uri="{FF2B5EF4-FFF2-40B4-BE49-F238E27FC236}">
                <a16:creationId xmlns:a16="http://schemas.microsoft.com/office/drawing/2014/main" id="{F8FBAC04-10F2-5B4C-B84B-B190506E908D}"/>
              </a:ext>
            </a:extLst>
          </p:cNvPr>
          <p:cNvSpPr>
            <a:spLocks noGrp="1"/>
          </p:cNvSpPr>
          <p:nvPr>
            <p:ph idx="1"/>
          </p:nvPr>
        </p:nvSpPr>
        <p:spPr>
          <a:xfrm>
            <a:off x="550864" y="1628774"/>
            <a:ext cx="6457950" cy="4429125"/>
          </a:xfrm>
          <a:prstGeom prst="rect">
            <a:avLst/>
          </a:prstGeom>
        </p:spPr>
        <p:txBody>
          <a:bodyPr lIns="0" tIns="0" rIns="0" bIns="0">
            <a:normAutofit/>
          </a:bodyPr>
          <a:lstStyle>
            <a:lvl1pPr>
              <a:defRPr sz="2200"/>
            </a:lvl1pPr>
            <a:lvl2pPr>
              <a:defRPr sz="2000"/>
            </a:lvl2pPr>
            <a:lvl3pPr>
              <a:defRPr sz="2000"/>
            </a:lvl3pPr>
            <a:lvl4pPr>
              <a:defRPr sz="1800"/>
            </a:lvl4pPr>
            <a:lvl5pPr>
              <a:defRPr sz="1800"/>
            </a:lvl5pPr>
            <a:lvl6pPr>
              <a:defRPr sz="2000"/>
            </a:lvl6pPr>
            <a:lvl7pPr>
              <a:defRPr sz="2000"/>
            </a:lvl7pPr>
            <a:lvl8pPr>
              <a:defRPr sz="2000"/>
            </a:lvl8pPr>
            <a:lvl9pPr>
              <a:defRPr sz="2000"/>
            </a:lvl9p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a:extLst>
              <a:ext uri="{FF2B5EF4-FFF2-40B4-BE49-F238E27FC236}">
                <a16:creationId xmlns:a16="http://schemas.microsoft.com/office/drawing/2014/main" id="{AD7FBA83-2013-3244-ADB9-1DF2648EB4BA}"/>
              </a:ext>
            </a:extLst>
          </p:cNvPr>
          <p:cNvSpPr>
            <a:spLocks noGrp="1"/>
          </p:cNvSpPr>
          <p:nvPr>
            <p:ph type="ftr" sz="quarter" idx="11"/>
          </p:nvPr>
        </p:nvSpPr>
        <p:spPr/>
        <p:txBody>
          <a:bodyPr/>
          <a:lstStyle/>
          <a:p>
            <a:endParaRPr lang="nb-NO"/>
          </a:p>
        </p:txBody>
      </p:sp>
      <p:sp>
        <p:nvSpPr>
          <p:cNvPr id="10" name="Plassholder for bilde 7">
            <a:extLst>
              <a:ext uri="{FF2B5EF4-FFF2-40B4-BE49-F238E27FC236}">
                <a16:creationId xmlns:a16="http://schemas.microsoft.com/office/drawing/2014/main" id="{0FE40B3C-6EF2-C948-BEAC-57792B166ABF}"/>
              </a:ext>
            </a:extLst>
          </p:cNvPr>
          <p:cNvSpPr>
            <a:spLocks noGrp="1"/>
          </p:cNvSpPr>
          <p:nvPr>
            <p:ph type="pic" sz="quarter" idx="13"/>
          </p:nvPr>
        </p:nvSpPr>
        <p:spPr>
          <a:xfrm>
            <a:off x="7297738" y="1628775"/>
            <a:ext cx="4343400" cy="4429124"/>
          </a:xfrm>
          <a:prstGeom prst="rect">
            <a:avLst/>
          </a:prstGeom>
          <a:solidFill>
            <a:schemeClr val="bg1">
              <a:lumMod val="95000"/>
            </a:schemeClr>
          </a:solidFill>
        </p:spPr>
        <p:txBody>
          <a:bodyPr tIns="576072"/>
          <a:lstStyle>
            <a:lvl1pPr marL="0" indent="0" algn="ctr" defTabSz="685800" rtl="0" eaLnBrk="1" latinLnBrk="0" hangingPunct="1">
              <a:lnSpc>
                <a:spcPct val="100000"/>
              </a:lnSpc>
              <a:spcBef>
                <a:spcPts val="300"/>
              </a:spcBef>
              <a:buFont typeface="Arial" panose="020B0604020202020204" pitchFamily="34" charset="0"/>
              <a:buNone/>
              <a:defRPr sz="1200"/>
            </a:lvl1pPr>
          </a:lstStyle>
          <a:p>
            <a:r>
              <a:rPr lang="nb-NO"/>
              <a:t>Klikk på ikonet for å legge til et bilde</a:t>
            </a:r>
          </a:p>
        </p:txBody>
      </p:sp>
    </p:spTree>
    <p:extLst>
      <p:ext uri="{BB962C8B-B14F-4D97-AF65-F5344CB8AC3E}">
        <p14:creationId xmlns:p14="http://schemas.microsoft.com/office/powerpoint/2010/main" val="304793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sider - 10">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EA37A1-4E7B-7F40-B895-98A950D119A6}"/>
              </a:ext>
            </a:extLst>
          </p:cNvPr>
          <p:cNvSpPr>
            <a:spLocks noGrp="1"/>
          </p:cNvSpPr>
          <p:nvPr>
            <p:ph type="title"/>
          </p:nvPr>
        </p:nvSpPr>
        <p:spPr>
          <a:xfrm>
            <a:off x="550863" y="296413"/>
            <a:ext cx="8731527" cy="972000"/>
          </a:xfrm>
          <a:prstGeom prst="rect">
            <a:avLst/>
          </a:prstGeom>
        </p:spPr>
        <p:txBody>
          <a:bodyPr lIns="0" tIns="0" rIns="0" bIns="0" anchor="b">
            <a:normAutofit/>
          </a:bodyPr>
          <a:lstStyle>
            <a:lvl1pPr>
              <a:defRPr sz="3200"/>
            </a:lvl1pPr>
          </a:lstStyle>
          <a:p>
            <a:r>
              <a:rPr lang="nb-NO" dirty="0"/>
              <a:t>Klikk for å redigere tittelstil</a:t>
            </a:r>
          </a:p>
        </p:txBody>
      </p:sp>
      <p:sp>
        <p:nvSpPr>
          <p:cNvPr id="3" name="Plassholder for innhold 2">
            <a:extLst>
              <a:ext uri="{FF2B5EF4-FFF2-40B4-BE49-F238E27FC236}">
                <a16:creationId xmlns:a16="http://schemas.microsoft.com/office/drawing/2014/main" id="{F8FBAC04-10F2-5B4C-B84B-B190506E908D}"/>
              </a:ext>
            </a:extLst>
          </p:cNvPr>
          <p:cNvSpPr>
            <a:spLocks noGrp="1"/>
          </p:cNvSpPr>
          <p:nvPr>
            <p:ph idx="1"/>
          </p:nvPr>
        </p:nvSpPr>
        <p:spPr>
          <a:xfrm>
            <a:off x="5183188" y="1628775"/>
            <a:ext cx="6457950" cy="4429124"/>
          </a:xfrm>
          <a:prstGeom prst="rect">
            <a:avLst/>
          </a:prstGeom>
        </p:spPr>
        <p:txBody>
          <a:bodyPr lIns="0" tIns="0" rIns="0" bIns="0">
            <a:normAutofit/>
          </a:bodyPr>
          <a:lstStyle>
            <a:lvl1pPr>
              <a:defRPr sz="2200"/>
            </a:lvl1pPr>
            <a:lvl2pPr>
              <a:defRPr sz="2000"/>
            </a:lvl2pPr>
            <a:lvl3pPr>
              <a:defRPr sz="2000"/>
            </a:lvl3pPr>
            <a:lvl4pPr>
              <a:defRPr sz="1800"/>
            </a:lvl4pPr>
            <a:lvl5pPr>
              <a:defRPr sz="1800"/>
            </a:lvl5pPr>
            <a:lvl6pPr>
              <a:defRPr sz="2000"/>
            </a:lvl6pPr>
            <a:lvl7pPr>
              <a:defRPr sz="2000"/>
            </a:lvl7pPr>
            <a:lvl8pPr>
              <a:defRPr sz="2000"/>
            </a:lvl8pPr>
            <a:lvl9pPr>
              <a:defRPr sz="2000"/>
            </a:lvl9p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a:extLst>
              <a:ext uri="{FF2B5EF4-FFF2-40B4-BE49-F238E27FC236}">
                <a16:creationId xmlns:a16="http://schemas.microsoft.com/office/drawing/2014/main" id="{AD7FBA83-2013-3244-ADB9-1DF2648EB4BA}"/>
              </a:ext>
            </a:extLst>
          </p:cNvPr>
          <p:cNvSpPr>
            <a:spLocks noGrp="1"/>
          </p:cNvSpPr>
          <p:nvPr>
            <p:ph type="ftr" sz="quarter" idx="11"/>
          </p:nvPr>
        </p:nvSpPr>
        <p:spPr/>
        <p:txBody>
          <a:bodyPr/>
          <a:lstStyle/>
          <a:p>
            <a:endParaRPr lang="nb-NO"/>
          </a:p>
        </p:txBody>
      </p:sp>
      <p:sp>
        <p:nvSpPr>
          <p:cNvPr id="10" name="Plassholder for bilde 7">
            <a:extLst>
              <a:ext uri="{FF2B5EF4-FFF2-40B4-BE49-F238E27FC236}">
                <a16:creationId xmlns:a16="http://schemas.microsoft.com/office/drawing/2014/main" id="{0FE40B3C-6EF2-C948-BEAC-57792B166ABF}"/>
              </a:ext>
            </a:extLst>
          </p:cNvPr>
          <p:cNvSpPr>
            <a:spLocks noGrp="1"/>
          </p:cNvSpPr>
          <p:nvPr>
            <p:ph type="pic" sz="quarter" idx="13"/>
          </p:nvPr>
        </p:nvSpPr>
        <p:spPr>
          <a:xfrm>
            <a:off x="550863" y="1628775"/>
            <a:ext cx="4343400" cy="4429123"/>
          </a:xfrm>
          <a:prstGeom prst="rect">
            <a:avLst/>
          </a:prstGeom>
          <a:solidFill>
            <a:schemeClr val="bg1">
              <a:lumMod val="95000"/>
            </a:schemeClr>
          </a:solidFill>
        </p:spPr>
        <p:txBody>
          <a:bodyPr tIns="576072"/>
          <a:lstStyle>
            <a:lvl1pPr marL="0" indent="0" algn="ctr" defTabSz="685800" rtl="0" eaLnBrk="1" latinLnBrk="0" hangingPunct="1">
              <a:lnSpc>
                <a:spcPct val="100000"/>
              </a:lnSpc>
              <a:spcBef>
                <a:spcPts val="300"/>
              </a:spcBef>
              <a:buFont typeface="Arial" panose="020B0604020202020204" pitchFamily="34" charset="0"/>
              <a:buNone/>
              <a:defRPr sz="1200"/>
            </a:lvl1pPr>
          </a:lstStyle>
          <a:p>
            <a:r>
              <a:rPr lang="nb-NO"/>
              <a:t>Klikk på ikonet for å legge til et bilde</a:t>
            </a:r>
          </a:p>
        </p:txBody>
      </p:sp>
    </p:spTree>
    <p:extLst>
      <p:ext uri="{BB962C8B-B14F-4D97-AF65-F5344CB8AC3E}">
        <p14:creationId xmlns:p14="http://schemas.microsoft.com/office/powerpoint/2010/main" val="32720169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Tekstsider - 11">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EA37A1-4E7B-7F40-B895-98A950D119A6}"/>
              </a:ext>
            </a:extLst>
          </p:cNvPr>
          <p:cNvSpPr>
            <a:spLocks noGrp="1"/>
          </p:cNvSpPr>
          <p:nvPr>
            <p:ph type="title"/>
          </p:nvPr>
        </p:nvSpPr>
        <p:spPr>
          <a:xfrm>
            <a:off x="550863" y="296413"/>
            <a:ext cx="8731527" cy="972000"/>
          </a:xfrm>
          <a:prstGeom prst="rect">
            <a:avLst/>
          </a:prstGeom>
        </p:spPr>
        <p:txBody>
          <a:bodyPr lIns="0" tIns="0" rIns="0" bIns="0" anchor="b">
            <a:normAutofit/>
          </a:bodyPr>
          <a:lstStyle>
            <a:lvl1pPr>
              <a:defRPr sz="3200"/>
            </a:lvl1pPr>
          </a:lstStyle>
          <a:p>
            <a:r>
              <a:rPr lang="nb-NO" dirty="0"/>
              <a:t>Klikk for å redigere tittelstil</a:t>
            </a:r>
          </a:p>
        </p:txBody>
      </p:sp>
      <p:sp>
        <p:nvSpPr>
          <p:cNvPr id="3" name="Plassholder for innhold 2">
            <a:extLst>
              <a:ext uri="{FF2B5EF4-FFF2-40B4-BE49-F238E27FC236}">
                <a16:creationId xmlns:a16="http://schemas.microsoft.com/office/drawing/2014/main" id="{F8FBAC04-10F2-5B4C-B84B-B190506E908D}"/>
              </a:ext>
            </a:extLst>
          </p:cNvPr>
          <p:cNvSpPr>
            <a:spLocks noGrp="1"/>
          </p:cNvSpPr>
          <p:nvPr>
            <p:ph idx="1"/>
          </p:nvPr>
        </p:nvSpPr>
        <p:spPr>
          <a:xfrm>
            <a:off x="5060951" y="1628775"/>
            <a:ext cx="6580187" cy="4429125"/>
          </a:xfrm>
          <a:prstGeom prst="rect">
            <a:avLst/>
          </a:prstGeom>
        </p:spPr>
        <p:txBody>
          <a:bodyPr lIns="0" tIns="0" rIns="0" bIns="0">
            <a:normAutofit/>
          </a:bodyPr>
          <a:lstStyle>
            <a:lvl1pPr>
              <a:defRPr sz="2200"/>
            </a:lvl1pPr>
            <a:lvl2pPr>
              <a:defRPr sz="2000"/>
            </a:lvl2pPr>
            <a:lvl3pPr>
              <a:defRPr sz="2000"/>
            </a:lvl3pPr>
            <a:lvl4pPr>
              <a:defRPr sz="1800"/>
            </a:lvl4pPr>
            <a:lvl5pPr>
              <a:defRPr sz="1800"/>
            </a:lvl5pPr>
            <a:lvl6pPr>
              <a:defRPr sz="2000"/>
            </a:lvl6pPr>
            <a:lvl7pPr>
              <a:defRPr sz="2000"/>
            </a:lvl7pPr>
            <a:lvl8pPr>
              <a:defRPr sz="2000"/>
            </a:lvl8pPr>
            <a:lvl9pPr>
              <a:defRPr sz="2000"/>
            </a:lvl9p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tekst 3">
            <a:extLst>
              <a:ext uri="{FF2B5EF4-FFF2-40B4-BE49-F238E27FC236}">
                <a16:creationId xmlns:a16="http://schemas.microsoft.com/office/drawing/2014/main" id="{E9B235EA-9644-184C-9FBF-78C3A63237F5}"/>
              </a:ext>
            </a:extLst>
          </p:cNvPr>
          <p:cNvSpPr>
            <a:spLocks noGrp="1"/>
          </p:cNvSpPr>
          <p:nvPr>
            <p:ph type="body" sz="half" idx="2"/>
          </p:nvPr>
        </p:nvSpPr>
        <p:spPr>
          <a:xfrm>
            <a:off x="550863" y="1627879"/>
            <a:ext cx="4221163" cy="4438368"/>
          </a:xfrm>
          <a:prstGeom prst="rect">
            <a:avLst/>
          </a:prstGeom>
        </p:spPr>
        <p:txBody>
          <a:bodyPr lIns="0" tIns="0" rIns="0" bIns="0">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dirty="0"/>
              <a:t>Rediger tekststiler i malen</a:t>
            </a:r>
          </a:p>
        </p:txBody>
      </p:sp>
      <p:sp>
        <p:nvSpPr>
          <p:cNvPr id="6" name="Plassholder for bunntekst 5">
            <a:extLst>
              <a:ext uri="{FF2B5EF4-FFF2-40B4-BE49-F238E27FC236}">
                <a16:creationId xmlns:a16="http://schemas.microsoft.com/office/drawing/2014/main" id="{AD7FBA83-2013-3244-ADB9-1DF2648EB4BA}"/>
              </a:ext>
            </a:extLst>
          </p:cNvPr>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7194630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sider - 12">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A85C763-FE68-3747-8F11-92B177B6F0EE}"/>
              </a:ext>
            </a:extLst>
          </p:cNvPr>
          <p:cNvSpPr>
            <a:spLocks noGrp="1"/>
          </p:cNvSpPr>
          <p:nvPr>
            <p:ph type="title"/>
          </p:nvPr>
        </p:nvSpPr>
        <p:spPr>
          <a:xfrm>
            <a:off x="550863" y="296413"/>
            <a:ext cx="8731527" cy="972000"/>
          </a:xfrm>
          <a:prstGeom prst="rect">
            <a:avLst/>
          </a:prstGeom>
        </p:spPr>
        <p:txBody>
          <a:bodyPr lIns="0" tIns="0" rIns="0" bIns="0" anchor="b">
            <a:normAutofit/>
          </a:bodyPr>
          <a:lstStyle>
            <a:lvl1pPr>
              <a:defRPr sz="3200">
                <a:solidFill>
                  <a:srgbClr val="004EA8"/>
                </a:solidFill>
              </a:defRPr>
            </a:lvl1pPr>
          </a:lstStyle>
          <a:p>
            <a:r>
              <a:rPr lang="nb-NO" dirty="0"/>
              <a:t>Klikk for å redigere tittelstil</a:t>
            </a:r>
          </a:p>
        </p:txBody>
      </p:sp>
      <p:sp>
        <p:nvSpPr>
          <p:cNvPr id="4" name="Plassholder for tekst 3">
            <a:extLst>
              <a:ext uri="{FF2B5EF4-FFF2-40B4-BE49-F238E27FC236}">
                <a16:creationId xmlns:a16="http://schemas.microsoft.com/office/drawing/2014/main" id="{F58198E4-B4F8-D847-A48A-14301A398A26}"/>
              </a:ext>
            </a:extLst>
          </p:cNvPr>
          <p:cNvSpPr>
            <a:spLocks noGrp="1"/>
          </p:cNvSpPr>
          <p:nvPr>
            <p:ph type="body" sz="half" idx="2"/>
          </p:nvPr>
        </p:nvSpPr>
        <p:spPr>
          <a:xfrm>
            <a:off x="550863" y="1627681"/>
            <a:ext cx="4260412" cy="4430255"/>
          </a:xfrm>
          <a:prstGeom prst="rect">
            <a:avLst/>
          </a:prstGeom>
        </p:spPr>
        <p:txBody>
          <a:bodyPr lIns="0" tIns="0" rIns="0" bIns="0">
            <a:normAutofit/>
          </a:bodyPr>
          <a:lstStyle>
            <a:lvl1pPr marL="0" indent="0">
              <a:buNone/>
              <a:defRPr sz="2200">
                <a:solidFill>
                  <a:schemeClr val="tx1">
                    <a:lumMod val="85000"/>
                    <a:lumOff val="1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dirty="0"/>
              <a:t>Rediger tekststiler i malen</a:t>
            </a:r>
          </a:p>
        </p:txBody>
      </p:sp>
      <p:sp>
        <p:nvSpPr>
          <p:cNvPr id="6" name="Plassholder for bunntekst 5">
            <a:extLst>
              <a:ext uri="{FF2B5EF4-FFF2-40B4-BE49-F238E27FC236}">
                <a16:creationId xmlns:a16="http://schemas.microsoft.com/office/drawing/2014/main" id="{B4240D9E-7AFD-154D-A4CE-0F3CBB74C2F4}"/>
              </a:ext>
            </a:extLst>
          </p:cNvPr>
          <p:cNvSpPr>
            <a:spLocks noGrp="1"/>
          </p:cNvSpPr>
          <p:nvPr>
            <p:ph type="ftr" sz="quarter" idx="11"/>
          </p:nvPr>
        </p:nvSpPr>
        <p:spPr/>
        <p:txBody>
          <a:bodyPr/>
          <a:lstStyle/>
          <a:p>
            <a:endParaRPr lang="nb-NO"/>
          </a:p>
        </p:txBody>
      </p:sp>
      <p:sp>
        <p:nvSpPr>
          <p:cNvPr id="9" name="Plassholder for bilde 7">
            <a:extLst>
              <a:ext uri="{FF2B5EF4-FFF2-40B4-BE49-F238E27FC236}">
                <a16:creationId xmlns:a16="http://schemas.microsoft.com/office/drawing/2014/main" id="{F89D8EAC-7345-F144-9C4C-658DA9F08D96}"/>
              </a:ext>
            </a:extLst>
          </p:cNvPr>
          <p:cNvSpPr>
            <a:spLocks noGrp="1"/>
          </p:cNvSpPr>
          <p:nvPr>
            <p:ph type="pic" sz="quarter" idx="13"/>
          </p:nvPr>
        </p:nvSpPr>
        <p:spPr>
          <a:xfrm>
            <a:off x="5100200" y="1628775"/>
            <a:ext cx="6537016" cy="4429125"/>
          </a:xfrm>
          <a:prstGeom prst="rect">
            <a:avLst/>
          </a:prstGeom>
          <a:solidFill>
            <a:schemeClr val="bg1">
              <a:lumMod val="95000"/>
            </a:schemeClr>
          </a:solidFill>
        </p:spPr>
        <p:txBody>
          <a:bodyPr tIns="576072"/>
          <a:lstStyle>
            <a:lvl1pPr marL="0" indent="0" algn="ctr" defTabSz="685800" rtl="0" eaLnBrk="1" latinLnBrk="0" hangingPunct="1">
              <a:lnSpc>
                <a:spcPct val="100000"/>
              </a:lnSpc>
              <a:spcBef>
                <a:spcPts val="300"/>
              </a:spcBef>
              <a:buFont typeface="Arial" panose="020B0604020202020204" pitchFamily="34" charset="0"/>
              <a:buNone/>
              <a:defRPr sz="1200"/>
            </a:lvl1pPr>
          </a:lstStyle>
          <a:p>
            <a:r>
              <a:rPr lang="nb-NO"/>
              <a:t>Klikk på ikonet for å legge til et bilde</a:t>
            </a:r>
          </a:p>
        </p:txBody>
      </p:sp>
    </p:spTree>
    <p:extLst>
      <p:ext uri="{BB962C8B-B14F-4D97-AF65-F5344CB8AC3E}">
        <p14:creationId xmlns:p14="http://schemas.microsoft.com/office/powerpoint/2010/main" val="12068922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sider - 13">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A85C763-FE68-3747-8F11-92B177B6F0EE}"/>
              </a:ext>
            </a:extLst>
          </p:cNvPr>
          <p:cNvSpPr>
            <a:spLocks noGrp="1"/>
          </p:cNvSpPr>
          <p:nvPr>
            <p:ph type="title"/>
          </p:nvPr>
        </p:nvSpPr>
        <p:spPr>
          <a:xfrm>
            <a:off x="550863" y="296413"/>
            <a:ext cx="8731527" cy="972000"/>
          </a:xfrm>
          <a:prstGeom prst="rect">
            <a:avLst/>
          </a:prstGeom>
        </p:spPr>
        <p:txBody>
          <a:bodyPr lIns="0" tIns="0" rIns="0" bIns="0" anchor="b">
            <a:normAutofit/>
          </a:bodyPr>
          <a:lstStyle>
            <a:lvl1pPr>
              <a:defRPr sz="3200">
                <a:solidFill>
                  <a:srgbClr val="004EA8"/>
                </a:solidFill>
              </a:defRPr>
            </a:lvl1pPr>
          </a:lstStyle>
          <a:p>
            <a:r>
              <a:rPr lang="nb-NO" dirty="0"/>
              <a:t>Klikk for å redigere tittelstil</a:t>
            </a:r>
          </a:p>
        </p:txBody>
      </p:sp>
      <p:sp>
        <p:nvSpPr>
          <p:cNvPr id="4" name="Plassholder for tekst 3">
            <a:extLst>
              <a:ext uri="{FF2B5EF4-FFF2-40B4-BE49-F238E27FC236}">
                <a16:creationId xmlns:a16="http://schemas.microsoft.com/office/drawing/2014/main" id="{F58198E4-B4F8-D847-A48A-14301A398A26}"/>
              </a:ext>
            </a:extLst>
          </p:cNvPr>
          <p:cNvSpPr>
            <a:spLocks noGrp="1"/>
          </p:cNvSpPr>
          <p:nvPr>
            <p:ph type="body" sz="half" idx="2"/>
          </p:nvPr>
        </p:nvSpPr>
        <p:spPr>
          <a:xfrm>
            <a:off x="7380726" y="1627681"/>
            <a:ext cx="4260412" cy="4430255"/>
          </a:xfrm>
          <a:prstGeom prst="rect">
            <a:avLst/>
          </a:prstGeom>
        </p:spPr>
        <p:txBody>
          <a:bodyPr lIns="0" tIns="0" rIns="0" bIns="0">
            <a:normAutofit/>
          </a:bodyPr>
          <a:lstStyle>
            <a:lvl1pPr marL="0" indent="0">
              <a:buNone/>
              <a:defRPr sz="2200">
                <a:solidFill>
                  <a:schemeClr val="tx1">
                    <a:lumMod val="85000"/>
                    <a:lumOff val="1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dirty="0"/>
              <a:t>Rediger tekststiler i malen</a:t>
            </a:r>
          </a:p>
        </p:txBody>
      </p:sp>
      <p:sp>
        <p:nvSpPr>
          <p:cNvPr id="6" name="Plassholder for bunntekst 5">
            <a:extLst>
              <a:ext uri="{FF2B5EF4-FFF2-40B4-BE49-F238E27FC236}">
                <a16:creationId xmlns:a16="http://schemas.microsoft.com/office/drawing/2014/main" id="{B4240D9E-7AFD-154D-A4CE-0F3CBB74C2F4}"/>
              </a:ext>
            </a:extLst>
          </p:cNvPr>
          <p:cNvSpPr>
            <a:spLocks noGrp="1"/>
          </p:cNvSpPr>
          <p:nvPr>
            <p:ph type="ftr" sz="quarter" idx="11"/>
          </p:nvPr>
        </p:nvSpPr>
        <p:spPr/>
        <p:txBody>
          <a:bodyPr/>
          <a:lstStyle/>
          <a:p>
            <a:endParaRPr lang="nb-NO"/>
          </a:p>
        </p:txBody>
      </p:sp>
      <p:sp>
        <p:nvSpPr>
          <p:cNvPr id="9" name="Plassholder for bilde 7">
            <a:extLst>
              <a:ext uri="{FF2B5EF4-FFF2-40B4-BE49-F238E27FC236}">
                <a16:creationId xmlns:a16="http://schemas.microsoft.com/office/drawing/2014/main" id="{F89D8EAC-7345-F144-9C4C-658DA9F08D96}"/>
              </a:ext>
            </a:extLst>
          </p:cNvPr>
          <p:cNvSpPr>
            <a:spLocks noGrp="1"/>
          </p:cNvSpPr>
          <p:nvPr>
            <p:ph type="pic" sz="quarter" idx="13"/>
          </p:nvPr>
        </p:nvSpPr>
        <p:spPr>
          <a:xfrm>
            <a:off x="550863" y="1628775"/>
            <a:ext cx="6537016" cy="4429125"/>
          </a:xfrm>
          <a:prstGeom prst="rect">
            <a:avLst/>
          </a:prstGeom>
          <a:solidFill>
            <a:schemeClr val="bg1">
              <a:lumMod val="95000"/>
            </a:schemeClr>
          </a:solidFill>
        </p:spPr>
        <p:txBody>
          <a:bodyPr tIns="576072"/>
          <a:lstStyle>
            <a:lvl1pPr marL="0" indent="0" algn="ctr" defTabSz="685800" rtl="0" eaLnBrk="1" latinLnBrk="0" hangingPunct="1">
              <a:lnSpc>
                <a:spcPct val="100000"/>
              </a:lnSpc>
              <a:spcBef>
                <a:spcPts val="300"/>
              </a:spcBef>
              <a:buFont typeface="Arial" panose="020B0604020202020204" pitchFamily="34" charset="0"/>
              <a:buNone/>
              <a:defRPr sz="1200"/>
            </a:lvl1pPr>
          </a:lstStyle>
          <a:p>
            <a:r>
              <a:rPr lang="nb-NO"/>
              <a:t>Klikk på ikonet for å legge til et bilde</a:t>
            </a:r>
          </a:p>
        </p:txBody>
      </p:sp>
    </p:spTree>
    <p:extLst>
      <p:ext uri="{BB962C8B-B14F-4D97-AF65-F5344CB8AC3E}">
        <p14:creationId xmlns:p14="http://schemas.microsoft.com/office/powerpoint/2010/main" val="34438623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sider - 14">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7B3117-02D4-9949-B6D8-43177C36873D}"/>
              </a:ext>
            </a:extLst>
          </p:cNvPr>
          <p:cNvSpPr>
            <a:spLocks noGrp="1"/>
          </p:cNvSpPr>
          <p:nvPr>
            <p:ph type="title"/>
          </p:nvPr>
        </p:nvSpPr>
        <p:spPr>
          <a:xfrm>
            <a:off x="550863" y="296413"/>
            <a:ext cx="8731527" cy="972000"/>
          </a:xfrm>
          <a:prstGeom prst="rect">
            <a:avLst/>
          </a:prstGeom>
        </p:spPr>
        <p:txBody>
          <a:bodyPr lIns="0" tIns="0" rIns="0" bIns="0"/>
          <a:lstStyle/>
          <a:p>
            <a:r>
              <a:rPr lang="nb-NO" dirty="0"/>
              <a:t>Klikk for å redigere tittelstil</a:t>
            </a:r>
          </a:p>
        </p:txBody>
      </p:sp>
      <p:sp>
        <p:nvSpPr>
          <p:cNvPr id="5" name="Plassholder for bunntekst 4">
            <a:extLst>
              <a:ext uri="{FF2B5EF4-FFF2-40B4-BE49-F238E27FC236}">
                <a16:creationId xmlns:a16="http://schemas.microsoft.com/office/drawing/2014/main" id="{B21B55C7-BE22-D345-A284-4F12547BDC28}"/>
              </a:ext>
            </a:extLst>
          </p:cNvPr>
          <p:cNvSpPr>
            <a:spLocks noGrp="1"/>
          </p:cNvSpPr>
          <p:nvPr>
            <p:ph type="ftr" sz="quarter" idx="11"/>
          </p:nvPr>
        </p:nvSpPr>
        <p:spPr/>
        <p:txBody>
          <a:bodyPr/>
          <a:lstStyle/>
          <a:p>
            <a:endParaRPr lang="nb-NO"/>
          </a:p>
        </p:txBody>
      </p:sp>
      <p:sp>
        <p:nvSpPr>
          <p:cNvPr id="8" name="Plassholder for bilde 7">
            <a:extLst>
              <a:ext uri="{FF2B5EF4-FFF2-40B4-BE49-F238E27FC236}">
                <a16:creationId xmlns:a16="http://schemas.microsoft.com/office/drawing/2014/main" id="{DCC085AE-C6D4-4E48-8554-57888637EE3F}"/>
              </a:ext>
            </a:extLst>
          </p:cNvPr>
          <p:cNvSpPr>
            <a:spLocks noGrp="1"/>
          </p:cNvSpPr>
          <p:nvPr>
            <p:ph type="pic" sz="quarter" idx="13"/>
          </p:nvPr>
        </p:nvSpPr>
        <p:spPr>
          <a:xfrm>
            <a:off x="550864" y="1628775"/>
            <a:ext cx="11090274" cy="4429125"/>
          </a:xfrm>
          <a:prstGeom prst="rect">
            <a:avLst/>
          </a:prstGeom>
          <a:solidFill>
            <a:schemeClr val="bg1">
              <a:lumMod val="95000"/>
            </a:schemeClr>
          </a:solidFill>
        </p:spPr>
        <p:txBody>
          <a:bodyPr tIns="576072"/>
          <a:lstStyle>
            <a:lvl1pPr marL="0" indent="0" algn="ctr" defTabSz="685800" rtl="0" eaLnBrk="1" latinLnBrk="0" hangingPunct="1">
              <a:lnSpc>
                <a:spcPct val="100000"/>
              </a:lnSpc>
              <a:spcBef>
                <a:spcPts val="300"/>
              </a:spcBef>
              <a:buFont typeface="Arial" panose="020B0604020202020204" pitchFamily="34" charset="0"/>
              <a:buNone/>
              <a:defRPr sz="1200"/>
            </a:lvl1pPr>
          </a:lstStyle>
          <a:p>
            <a:r>
              <a:rPr lang="nb-NO"/>
              <a:t>Klikk på ikonet for å legge til et bilde</a:t>
            </a:r>
          </a:p>
        </p:txBody>
      </p:sp>
    </p:spTree>
    <p:extLst>
      <p:ext uri="{BB962C8B-B14F-4D97-AF65-F5344CB8AC3E}">
        <p14:creationId xmlns:p14="http://schemas.microsoft.com/office/powerpoint/2010/main" val="3066304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 2">
    <p:spTree>
      <p:nvGrpSpPr>
        <p:cNvPr id="1" name=""/>
        <p:cNvGrpSpPr/>
        <p:nvPr/>
      </p:nvGrpSpPr>
      <p:grpSpPr>
        <a:xfrm>
          <a:off x="0" y="0"/>
          <a:ext cx="0" cy="0"/>
          <a:chOff x="0" y="0"/>
          <a:chExt cx="0" cy="0"/>
        </a:xfrm>
      </p:grpSpPr>
      <p:pic>
        <p:nvPicPr>
          <p:cNvPr id="3" name="Bilde 2" descr="Et bilde som inneholder tekst, gress, utendørs, pattedyr&#10;&#10;Automatisk generert beskrivelse">
            <a:extLst>
              <a:ext uri="{FF2B5EF4-FFF2-40B4-BE49-F238E27FC236}">
                <a16:creationId xmlns:a16="http://schemas.microsoft.com/office/drawing/2014/main" id="{2CDAF5FD-ED5B-204A-A7E5-DEAA31B54DC5}"/>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0" name="Bilde 9">
            <a:extLst>
              <a:ext uri="{FF2B5EF4-FFF2-40B4-BE49-F238E27FC236}">
                <a16:creationId xmlns:a16="http://schemas.microsoft.com/office/drawing/2014/main" id="{339E3D84-8171-6D49-A32A-5749EEDDEBBE}"/>
              </a:ext>
            </a:extLst>
          </p:cNvPr>
          <p:cNvPicPr>
            <a:picLocks noChangeAspect="1"/>
          </p:cNvPicPr>
          <p:nvPr userDrawn="1"/>
        </p:nvPicPr>
        <p:blipFill>
          <a:blip r:embed="rId3"/>
          <a:stretch>
            <a:fillRect/>
          </a:stretch>
        </p:blipFill>
        <p:spPr>
          <a:xfrm>
            <a:off x="9833251" y="424773"/>
            <a:ext cx="1813189" cy="777600"/>
          </a:xfrm>
          <a:prstGeom prst="rect">
            <a:avLst/>
          </a:prstGeom>
        </p:spPr>
      </p:pic>
    </p:spTree>
    <p:extLst>
      <p:ext uri="{BB962C8B-B14F-4D97-AF65-F5344CB8AC3E}">
        <p14:creationId xmlns:p14="http://schemas.microsoft.com/office/powerpoint/2010/main" val="17712824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kstsider - 15">
    <p:spTree>
      <p:nvGrpSpPr>
        <p:cNvPr id="1" name=""/>
        <p:cNvGrpSpPr/>
        <p:nvPr/>
      </p:nvGrpSpPr>
      <p:grpSpPr>
        <a:xfrm>
          <a:off x="0" y="0"/>
          <a:ext cx="0" cy="0"/>
          <a:chOff x="0" y="0"/>
          <a:chExt cx="0" cy="0"/>
        </a:xfrm>
      </p:grpSpPr>
      <p:sp>
        <p:nvSpPr>
          <p:cNvPr id="6" name="Plassholder for bunntekst 5">
            <a:extLst>
              <a:ext uri="{FF2B5EF4-FFF2-40B4-BE49-F238E27FC236}">
                <a16:creationId xmlns:a16="http://schemas.microsoft.com/office/drawing/2014/main" id="{AD7FBA83-2013-3244-ADB9-1DF2648EB4BA}"/>
              </a:ext>
            </a:extLst>
          </p:cNvPr>
          <p:cNvSpPr>
            <a:spLocks noGrp="1"/>
          </p:cNvSpPr>
          <p:nvPr>
            <p:ph type="ftr" sz="quarter" idx="11"/>
          </p:nvPr>
        </p:nvSpPr>
        <p:spPr/>
        <p:txBody>
          <a:bodyPr/>
          <a:lstStyle/>
          <a:p>
            <a:endParaRPr lang="nb-NO"/>
          </a:p>
        </p:txBody>
      </p:sp>
      <p:sp>
        <p:nvSpPr>
          <p:cNvPr id="5" name="Plassholder for bilde 7">
            <a:extLst>
              <a:ext uri="{FF2B5EF4-FFF2-40B4-BE49-F238E27FC236}">
                <a16:creationId xmlns:a16="http://schemas.microsoft.com/office/drawing/2014/main" id="{CD9E766E-EA6E-E849-9F2E-ECC7F2A79C99}"/>
              </a:ext>
            </a:extLst>
          </p:cNvPr>
          <p:cNvSpPr>
            <a:spLocks noGrp="1"/>
          </p:cNvSpPr>
          <p:nvPr>
            <p:ph type="pic" sz="quarter" idx="13"/>
          </p:nvPr>
        </p:nvSpPr>
        <p:spPr>
          <a:xfrm>
            <a:off x="0" y="1"/>
            <a:ext cx="12192000" cy="6857999"/>
          </a:xfrm>
          <a:prstGeom prst="rect">
            <a:avLst/>
          </a:prstGeom>
          <a:solidFill>
            <a:schemeClr val="bg1">
              <a:lumMod val="95000"/>
            </a:schemeClr>
          </a:solidFill>
        </p:spPr>
        <p:txBody>
          <a:bodyPr tIns="576072"/>
          <a:lstStyle>
            <a:lvl1pPr marL="0" indent="0" algn="ctr" defTabSz="685800" rtl="0" eaLnBrk="1" latinLnBrk="0" hangingPunct="1">
              <a:lnSpc>
                <a:spcPct val="100000"/>
              </a:lnSpc>
              <a:spcBef>
                <a:spcPts val="300"/>
              </a:spcBef>
              <a:buFont typeface="Arial" panose="020B0604020202020204" pitchFamily="34" charset="0"/>
              <a:buNone/>
              <a:defRPr sz="1200"/>
            </a:lvl1pPr>
          </a:lstStyle>
          <a:p>
            <a:r>
              <a:rPr lang="nb-NO"/>
              <a:t>Klikk på ikonet for å legge til et bilde</a:t>
            </a:r>
          </a:p>
        </p:txBody>
      </p:sp>
    </p:spTree>
    <p:extLst>
      <p:ext uri="{BB962C8B-B14F-4D97-AF65-F5344CB8AC3E}">
        <p14:creationId xmlns:p14="http://schemas.microsoft.com/office/powerpoint/2010/main" val="37568016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ekstsider - 16">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B0B379A-DB07-E146-861A-3E96C46879C7}"/>
              </a:ext>
            </a:extLst>
          </p:cNvPr>
          <p:cNvSpPr>
            <a:spLocks noGrp="1"/>
          </p:cNvSpPr>
          <p:nvPr>
            <p:ph type="title"/>
          </p:nvPr>
        </p:nvSpPr>
        <p:spPr>
          <a:xfrm>
            <a:off x="550863" y="296413"/>
            <a:ext cx="8731527" cy="972000"/>
          </a:xfrm>
          <a:prstGeom prst="rect">
            <a:avLst/>
          </a:prstGeom>
        </p:spPr>
        <p:txBody>
          <a:bodyPr lIns="0" tIns="0" rIns="0" bIns="0"/>
          <a:lstStyle/>
          <a:p>
            <a:r>
              <a:rPr lang="nb-NO" dirty="0"/>
              <a:t>Klikk for å redigere tittelstil</a:t>
            </a:r>
          </a:p>
        </p:txBody>
      </p:sp>
      <p:sp>
        <p:nvSpPr>
          <p:cNvPr id="4" name="Plassholder for bunntekst 3">
            <a:extLst>
              <a:ext uri="{FF2B5EF4-FFF2-40B4-BE49-F238E27FC236}">
                <a16:creationId xmlns:a16="http://schemas.microsoft.com/office/drawing/2014/main" id="{1B735718-DD4C-FB4A-8F15-2F6260A8B2CE}"/>
              </a:ext>
            </a:extLst>
          </p:cNvPr>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8084629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ekstsider - 17">
    <p:spTree>
      <p:nvGrpSpPr>
        <p:cNvPr id="1" name=""/>
        <p:cNvGrpSpPr/>
        <p:nvPr/>
      </p:nvGrpSpPr>
      <p:grpSpPr>
        <a:xfrm>
          <a:off x="0" y="0"/>
          <a:ext cx="0" cy="0"/>
          <a:chOff x="0" y="0"/>
          <a:chExt cx="0" cy="0"/>
        </a:xfrm>
      </p:grpSpPr>
      <p:sp>
        <p:nvSpPr>
          <p:cNvPr id="3" name="Plassholder for bunntekst 2">
            <a:extLst>
              <a:ext uri="{FF2B5EF4-FFF2-40B4-BE49-F238E27FC236}">
                <a16:creationId xmlns:a16="http://schemas.microsoft.com/office/drawing/2014/main" id="{151F9526-4B6D-7B4A-89FE-F68A035C9B6E}"/>
              </a:ext>
            </a:extLst>
          </p:cNvPr>
          <p:cNvSpPr>
            <a:spLocks noGrp="1"/>
          </p:cNvSpPr>
          <p:nvPr>
            <p:ph type="ftr" sz="quarter" idx="11"/>
          </p:nvPr>
        </p:nvSpPr>
        <p:spPr>
          <a:xfrm>
            <a:off x="550863" y="6356350"/>
            <a:ext cx="5400675" cy="365125"/>
          </a:xfrm>
        </p:spPr>
        <p:txBody>
          <a:bodyPr/>
          <a:lstStyle/>
          <a:p>
            <a:endParaRPr lang="nb-NO" dirty="0"/>
          </a:p>
        </p:txBody>
      </p:sp>
    </p:spTree>
    <p:extLst>
      <p:ext uri="{BB962C8B-B14F-4D97-AF65-F5344CB8AC3E}">
        <p14:creationId xmlns:p14="http://schemas.microsoft.com/office/powerpoint/2010/main" val="39432876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apittelside - 1">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BAA7F55E-5121-7C48-94E4-0875887E01A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Tittel 6">
            <a:extLst>
              <a:ext uri="{FF2B5EF4-FFF2-40B4-BE49-F238E27FC236}">
                <a16:creationId xmlns:a16="http://schemas.microsoft.com/office/drawing/2014/main" id="{F8C8D342-FFB4-F844-8BAF-B3144744FE60}"/>
              </a:ext>
            </a:extLst>
          </p:cNvPr>
          <p:cNvSpPr>
            <a:spLocks noGrp="1"/>
          </p:cNvSpPr>
          <p:nvPr>
            <p:ph type="title"/>
          </p:nvPr>
        </p:nvSpPr>
        <p:spPr>
          <a:xfrm>
            <a:off x="550863" y="609600"/>
            <a:ext cx="8174038" cy="1222248"/>
          </a:xfrm>
        </p:spPr>
        <p:txBody>
          <a:bodyPr>
            <a:normAutofit/>
          </a:bodyPr>
          <a:lstStyle>
            <a:lvl1pPr>
              <a:defRPr sz="4000">
                <a:solidFill>
                  <a:schemeClr val="bg2"/>
                </a:solidFill>
              </a:defRPr>
            </a:lvl1pPr>
          </a:lstStyle>
          <a:p>
            <a:r>
              <a:rPr lang="nb-NO" dirty="0"/>
              <a:t>Klikk for å redigere tittelstil</a:t>
            </a:r>
          </a:p>
        </p:txBody>
      </p:sp>
      <p:sp>
        <p:nvSpPr>
          <p:cNvPr id="19" name="Plassholder for tekst 8">
            <a:extLst>
              <a:ext uri="{FF2B5EF4-FFF2-40B4-BE49-F238E27FC236}">
                <a16:creationId xmlns:a16="http://schemas.microsoft.com/office/drawing/2014/main" id="{621D11A1-FE77-7643-980F-01FFDDAF96FA}"/>
              </a:ext>
            </a:extLst>
          </p:cNvPr>
          <p:cNvSpPr>
            <a:spLocks noGrp="1"/>
          </p:cNvSpPr>
          <p:nvPr>
            <p:ph type="body" sz="quarter" idx="14"/>
          </p:nvPr>
        </p:nvSpPr>
        <p:spPr>
          <a:xfrm>
            <a:off x="548401" y="2024438"/>
            <a:ext cx="8173147" cy="755338"/>
          </a:xfrm>
          <a:prstGeom prst="rect">
            <a:avLst/>
          </a:prstGeom>
        </p:spPr>
        <p:txBody>
          <a:bodyPr lIns="0" tIns="0" rIns="0" bIns="0">
            <a:normAutofit/>
          </a:bodyPr>
          <a:lstStyle>
            <a:lvl1pPr>
              <a:buNone/>
              <a:defRPr>
                <a:solidFill>
                  <a:schemeClr val="bg2"/>
                </a:solidFill>
              </a:defRPr>
            </a:lvl1pPr>
          </a:lstStyle>
          <a:p>
            <a:pPr lvl="0"/>
            <a:r>
              <a:rPr lang="nb-NO" dirty="0"/>
              <a:t>Klikk for å redigere tekststiler i malen</a:t>
            </a:r>
          </a:p>
        </p:txBody>
      </p:sp>
      <p:pic>
        <p:nvPicPr>
          <p:cNvPr id="20" name="Bilde 19">
            <a:extLst>
              <a:ext uri="{FF2B5EF4-FFF2-40B4-BE49-F238E27FC236}">
                <a16:creationId xmlns:a16="http://schemas.microsoft.com/office/drawing/2014/main" id="{F7046509-45F3-D140-AB79-9BA29116F5ED}"/>
              </a:ext>
            </a:extLst>
          </p:cNvPr>
          <p:cNvPicPr>
            <a:picLocks noChangeAspect="1"/>
          </p:cNvPicPr>
          <p:nvPr userDrawn="1"/>
        </p:nvPicPr>
        <p:blipFill>
          <a:blip r:embed="rId3"/>
          <a:stretch>
            <a:fillRect/>
          </a:stretch>
        </p:blipFill>
        <p:spPr>
          <a:xfrm>
            <a:off x="10687416" y="6334793"/>
            <a:ext cx="959024" cy="411285"/>
          </a:xfrm>
          <a:prstGeom prst="rect">
            <a:avLst/>
          </a:prstGeom>
        </p:spPr>
      </p:pic>
    </p:spTree>
    <p:extLst>
      <p:ext uri="{BB962C8B-B14F-4D97-AF65-F5344CB8AC3E}">
        <p14:creationId xmlns:p14="http://schemas.microsoft.com/office/powerpoint/2010/main" val="379871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apittelside - 2">
    <p:spTree>
      <p:nvGrpSpPr>
        <p:cNvPr id="1" name=""/>
        <p:cNvGrpSpPr/>
        <p:nvPr/>
      </p:nvGrpSpPr>
      <p:grpSpPr>
        <a:xfrm>
          <a:off x="0" y="0"/>
          <a:ext cx="0" cy="0"/>
          <a:chOff x="0" y="0"/>
          <a:chExt cx="0" cy="0"/>
        </a:xfrm>
      </p:grpSpPr>
      <p:pic>
        <p:nvPicPr>
          <p:cNvPr id="4" name="Bilde 3" descr="Et bilde som inneholder grønn&#10;&#10;Automatisk generert beskrivelse">
            <a:extLst>
              <a:ext uri="{FF2B5EF4-FFF2-40B4-BE49-F238E27FC236}">
                <a16:creationId xmlns:a16="http://schemas.microsoft.com/office/drawing/2014/main" id="{67655620-8333-B043-B206-C64A5D80376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7" name="Tittel 6">
            <a:extLst>
              <a:ext uri="{FF2B5EF4-FFF2-40B4-BE49-F238E27FC236}">
                <a16:creationId xmlns:a16="http://schemas.microsoft.com/office/drawing/2014/main" id="{34DCE37F-8385-924B-B87C-478DA99C8A5B}"/>
              </a:ext>
            </a:extLst>
          </p:cNvPr>
          <p:cNvSpPr>
            <a:spLocks noGrp="1"/>
          </p:cNvSpPr>
          <p:nvPr>
            <p:ph type="title"/>
          </p:nvPr>
        </p:nvSpPr>
        <p:spPr>
          <a:xfrm>
            <a:off x="550863" y="609600"/>
            <a:ext cx="8174038" cy="1222248"/>
          </a:xfrm>
        </p:spPr>
        <p:txBody>
          <a:bodyPr>
            <a:normAutofit/>
          </a:bodyPr>
          <a:lstStyle>
            <a:lvl1pPr>
              <a:defRPr sz="4000">
                <a:solidFill>
                  <a:schemeClr val="bg2"/>
                </a:solidFill>
              </a:defRPr>
            </a:lvl1pPr>
          </a:lstStyle>
          <a:p>
            <a:r>
              <a:rPr lang="nb-NO" dirty="0"/>
              <a:t>Klikk for å redigere tittelstil</a:t>
            </a:r>
          </a:p>
        </p:txBody>
      </p:sp>
      <p:sp>
        <p:nvSpPr>
          <p:cNvPr id="18" name="Plassholder for tekst 8">
            <a:extLst>
              <a:ext uri="{FF2B5EF4-FFF2-40B4-BE49-F238E27FC236}">
                <a16:creationId xmlns:a16="http://schemas.microsoft.com/office/drawing/2014/main" id="{DA3B338D-0105-524D-8E5A-3B298CBF2220}"/>
              </a:ext>
            </a:extLst>
          </p:cNvPr>
          <p:cNvSpPr>
            <a:spLocks noGrp="1"/>
          </p:cNvSpPr>
          <p:nvPr>
            <p:ph type="body" sz="quarter" idx="14"/>
          </p:nvPr>
        </p:nvSpPr>
        <p:spPr>
          <a:xfrm>
            <a:off x="548401" y="2024438"/>
            <a:ext cx="8173147" cy="755338"/>
          </a:xfrm>
          <a:prstGeom prst="rect">
            <a:avLst/>
          </a:prstGeom>
        </p:spPr>
        <p:txBody>
          <a:bodyPr lIns="0" tIns="0" rIns="0" bIns="0">
            <a:normAutofit/>
          </a:bodyPr>
          <a:lstStyle>
            <a:lvl1pPr>
              <a:buNone/>
              <a:defRPr>
                <a:solidFill>
                  <a:schemeClr val="bg2"/>
                </a:solidFill>
              </a:defRPr>
            </a:lvl1pPr>
          </a:lstStyle>
          <a:p>
            <a:pPr lvl="0"/>
            <a:r>
              <a:rPr lang="nb-NO" dirty="0"/>
              <a:t>Klikk for å redigere tekststiler i malen</a:t>
            </a:r>
          </a:p>
        </p:txBody>
      </p:sp>
      <p:pic>
        <p:nvPicPr>
          <p:cNvPr id="19" name="Bilde 18">
            <a:extLst>
              <a:ext uri="{FF2B5EF4-FFF2-40B4-BE49-F238E27FC236}">
                <a16:creationId xmlns:a16="http://schemas.microsoft.com/office/drawing/2014/main" id="{F555F674-70E2-804A-8F07-BF2C36566480}"/>
              </a:ext>
            </a:extLst>
          </p:cNvPr>
          <p:cNvPicPr>
            <a:picLocks noChangeAspect="1"/>
          </p:cNvPicPr>
          <p:nvPr userDrawn="1"/>
        </p:nvPicPr>
        <p:blipFill>
          <a:blip r:embed="rId3"/>
          <a:stretch>
            <a:fillRect/>
          </a:stretch>
        </p:blipFill>
        <p:spPr>
          <a:xfrm>
            <a:off x="10687416" y="6334793"/>
            <a:ext cx="959024" cy="411285"/>
          </a:xfrm>
          <a:prstGeom prst="rect">
            <a:avLst/>
          </a:prstGeom>
        </p:spPr>
      </p:pic>
    </p:spTree>
    <p:extLst>
      <p:ext uri="{BB962C8B-B14F-4D97-AF65-F5344CB8AC3E}">
        <p14:creationId xmlns:p14="http://schemas.microsoft.com/office/powerpoint/2010/main" val="3695995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pittelside - 3">
    <p:spTree>
      <p:nvGrpSpPr>
        <p:cNvPr id="1" name=""/>
        <p:cNvGrpSpPr/>
        <p:nvPr/>
      </p:nvGrpSpPr>
      <p:grpSpPr>
        <a:xfrm>
          <a:off x="0" y="0"/>
          <a:ext cx="0" cy="0"/>
          <a:chOff x="0" y="0"/>
          <a:chExt cx="0" cy="0"/>
        </a:xfrm>
      </p:grpSpPr>
      <p:pic>
        <p:nvPicPr>
          <p:cNvPr id="3" name="Bilde 2" descr="Et bilde som inneholder skjerm&#10;&#10;Automatisk generert beskrivelse">
            <a:extLst>
              <a:ext uri="{FF2B5EF4-FFF2-40B4-BE49-F238E27FC236}">
                <a16:creationId xmlns:a16="http://schemas.microsoft.com/office/drawing/2014/main" id="{EB6635E5-5520-4544-8EEF-7635461F54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Tittel 6">
            <a:extLst>
              <a:ext uri="{FF2B5EF4-FFF2-40B4-BE49-F238E27FC236}">
                <a16:creationId xmlns:a16="http://schemas.microsoft.com/office/drawing/2014/main" id="{AF7BE71E-9B08-764A-B27B-6001868DC284}"/>
              </a:ext>
            </a:extLst>
          </p:cNvPr>
          <p:cNvSpPr>
            <a:spLocks noGrp="1"/>
          </p:cNvSpPr>
          <p:nvPr>
            <p:ph type="title"/>
          </p:nvPr>
        </p:nvSpPr>
        <p:spPr>
          <a:xfrm>
            <a:off x="550863" y="609600"/>
            <a:ext cx="8174038" cy="1222248"/>
          </a:xfrm>
        </p:spPr>
        <p:txBody>
          <a:bodyPr>
            <a:normAutofit/>
          </a:bodyPr>
          <a:lstStyle>
            <a:lvl1pPr>
              <a:defRPr sz="4000">
                <a:solidFill>
                  <a:srgbClr val="004EA8"/>
                </a:solidFill>
              </a:defRPr>
            </a:lvl1pPr>
          </a:lstStyle>
          <a:p>
            <a:r>
              <a:rPr lang="nb-NO" dirty="0"/>
              <a:t>Klikk for å redigere tittelstil</a:t>
            </a:r>
          </a:p>
        </p:txBody>
      </p:sp>
      <p:sp>
        <p:nvSpPr>
          <p:cNvPr id="16" name="Plassholder for tekst 8">
            <a:extLst>
              <a:ext uri="{FF2B5EF4-FFF2-40B4-BE49-F238E27FC236}">
                <a16:creationId xmlns:a16="http://schemas.microsoft.com/office/drawing/2014/main" id="{A3CD2E59-EB70-634B-9315-6120AA83C96C}"/>
              </a:ext>
            </a:extLst>
          </p:cNvPr>
          <p:cNvSpPr>
            <a:spLocks noGrp="1"/>
          </p:cNvSpPr>
          <p:nvPr>
            <p:ph type="body" sz="quarter" idx="14"/>
          </p:nvPr>
        </p:nvSpPr>
        <p:spPr>
          <a:xfrm>
            <a:off x="548401" y="2024438"/>
            <a:ext cx="8173147" cy="755338"/>
          </a:xfrm>
          <a:prstGeom prst="rect">
            <a:avLst/>
          </a:prstGeom>
        </p:spPr>
        <p:txBody>
          <a:bodyPr lIns="0" tIns="0" rIns="0" bIns="0">
            <a:normAutofit/>
          </a:bodyPr>
          <a:lstStyle>
            <a:lvl1pPr>
              <a:buNone/>
              <a:defRPr>
                <a:solidFill>
                  <a:schemeClr val="tx1"/>
                </a:solidFill>
              </a:defRPr>
            </a:lvl1pPr>
          </a:lstStyle>
          <a:p>
            <a:pPr lvl="0"/>
            <a:r>
              <a:rPr lang="nb-NO" dirty="0"/>
              <a:t>Klikk for å redigere tekststiler i malen</a:t>
            </a:r>
          </a:p>
        </p:txBody>
      </p:sp>
      <p:pic>
        <p:nvPicPr>
          <p:cNvPr id="17" name="Bilde 16">
            <a:extLst>
              <a:ext uri="{FF2B5EF4-FFF2-40B4-BE49-F238E27FC236}">
                <a16:creationId xmlns:a16="http://schemas.microsoft.com/office/drawing/2014/main" id="{1CCAF901-242C-F444-8449-A0991408BE9F}"/>
              </a:ext>
            </a:extLst>
          </p:cNvPr>
          <p:cNvPicPr>
            <a:picLocks noChangeAspect="1"/>
          </p:cNvPicPr>
          <p:nvPr userDrawn="1"/>
        </p:nvPicPr>
        <p:blipFill>
          <a:blip r:embed="rId3"/>
          <a:stretch>
            <a:fillRect/>
          </a:stretch>
        </p:blipFill>
        <p:spPr>
          <a:xfrm>
            <a:off x="10687415" y="6337066"/>
            <a:ext cx="953723" cy="409012"/>
          </a:xfrm>
          <a:prstGeom prst="rect">
            <a:avLst/>
          </a:prstGeom>
          <a:noFill/>
        </p:spPr>
      </p:pic>
    </p:spTree>
    <p:extLst>
      <p:ext uri="{BB962C8B-B14F-4D97-AF65-F5344CB8AC3E}">
        <p14:creationId xmlns:p14="http://schemas.microsoft.com/office/powerpoint/2010/main" val="42221316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sider - 1">
    <p:spTree>
      <p:nvGrpSpPr>
        <p:cNvPr id="1" name=""/>
        <p:cNvGrpSpPr/>
        <p:nvPr/>
      </p:nvGrpSpPr>
      <p:grpSpPr>
        <a:xfrm>
          <a:off x="0" y="0"/>
          <a:ext cx="0" cy="0"/>
          <a:chOff x="0" y="0"/>
          <a:chExt cx="0" cy="0"/>
        </a:xfrm>
      </p:grpSpPr>
      <p:sp>
        <p:nvSpPr>
          <p:cNvPr id="5" name="Plassholder for bunntekst 4">
            <a:extLst>
              <a:ext uri="{FF2B5EF4-FFF2-40B4-BE49-F238E27FC236}">
                <a16:creationId xmlns:a16="http://schemas.microsoft.com/office/drawing/2014/main" id="{B21B55C7-BE22-D345-A284-4F12547BDC28}"/>
              </a:ext>
            </a:extLst>
          </p:cNvPr>
          <p:cNvSpPr>
            <a:spLocks noGrp="1"/>
          </p:cNvSpPr>
          <p:nvPr>
            <p:ph type="ftr" sz="quarter" idx="11"/>
          </p:nvPr>
        </p:nvSpPr>
        <p:spPr/>
        <p:txBody>
          <a:bodyPr/>
          <a:lstStyle/>
          <a:p>
            <a:endParaRPr lang="nb-NO"/>
          </a:p>
        </p:txBody>
      </p:sp>
      <p:sp>
        <p:nvSpPr>
          <p:cNvPr id="8" name="Tittel 6">
            <a:extLst>
              <a:ext uri="{FF2B5EF4-FFF2-40B4-BE49-F238E27FC236}">
                <a16:creationId xmlns:a16="http://schemas.microsoft.com/office/drawing/2014/main" id="{63F61479-993A-2B42-99B4-42701E46555D}"/>
              </a:ext>
            </a:extLst>
          </p:cNvPr>
          <p:cNvSpPr>
            <a:spLocks noGrp="1"/>
          </p:cNvSpPr>
          <p:nvPr>
            <p:ph type="title"/>
          </p:nvPr>
        </p:nvSpPr>
        <p:spPr>
          <a:xfrm>
            <a:off x="550862" y="1520825"/>
            <a:ext cx="11086353" cy="1908175"/>
          </a:xfrm>
        </p:spPr>
        <p:txBody>
          <a:bodyPr>
            <a:normAutofit/>
          </a:bodyPr>
          <a:lstStyle>
            <a:lvl1pPr>
              <a:defRPr sz="4000">
                <a:solidFill>
                  <a:srgbClr val="004EA8"/>
                </a:solidFill>
              </a:defRPr>
            </a:lvl1pPr>
          </a:lstStyle>
          <a:p>
            <a:r>
              <a:rPr lang="nb-NO" dirty="0"/>
              <a:t>Klikk for å redigere tittelstil</a:t>
            </a:r>
          </a:p>
        </p:txBody>
      </p:sp>
      <p:sp>
        <p:nvSpPr>
          <p:cNvPr id="9" name="Plassholder for tekst 8">
            <a:extLst>
              <a:ext uri="{FF2B5EF4-FFF2-40B4-BE49-F238E27FC236}">
                <a16:creationId xmlns:a16="http://schemas.microsoft.com/office/drawing/2014/main" id="{3C786C01-4F54-C144-931E-1FF841DF904B}"/>
              </a:ext>
            </a:extLst>
          </p:cNvPr>
          <p:cNvSpPr>
            <a:spLocks noGrp="1"/>
          </p:cNvSpPr>
          <p:nvPr>
            <p:ph type="body" sz="quarter" idx="14"/>
          </p:nvPr>
        </p:nvSpPr>
        <p:spPr>
          <a:xfrm>
            <a:off x="548401" y="3801770"/>
            <a:ext cx="11086353" cy="2399004"/>
          </a:xfrm>
          <a:prstGeom prst="rect">
            <a:avLst/>
          </a:prstGeom>
        </p:spPr>
        <p:txBody>
          <a:bodyPr lIns="0" tIns="0" rIns="0" bIns="0">
            <a:normAutofit/>
          </a:bodyPr>
          <a:lstStyle>
            <a:lvl1pPr>
              <a:buNone/>
              <a:defRPr>
                <a:solidFill>
                  <a:schemeClr val="tx1"/>
                </a:solidFill>
              </a:defRPr>
            </a:lvl1pPr>
          </a:lstStyle>
          <a:p>
            <a:pPr lvl="0"/>
            <a:r>
              <a:rPr lang="nb-NO" dirty="0"/>
              <a:t>Klikk for å redigere tekststiler i malen</a:t>
            </a:r>
          </a:p>
        </p:txBody>
      </p:sp>
    </p:spTree>
    <p:extLst>
      <p:ext uri="{BB962C8B-B14F-4D97-AF65-F5344CB8AC3E}">
        <p14:creationId xmlns:p14="http://schemas.microsoft.com/office/powerpoint/2010/main" val="17606485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ekstsider - 2">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7B3117-02D4-9949-B6D8-43177C36873D}"/>
              </a:ext>
            </a:extLst>
          </p:cNvPr>
          <p:cNvSpPr>
            <a:spLocks noGrp="1"/>
          </p:cNvSpPr>
          <p:nvPr>
            <p:ph type="title"/>
          </p:nvPr>
        </p:nvSpPr>
        <p:spPr>
          <a:xfrm>
            <a:off x="550863" y="296413"/>
            <a:ext cx="11086353" cy="972000"/>
          </a:xfrm>
          <a:prstGeom prst="rect">
            <a:avLst/>
          </a:prstGeom>
        </p:spPr>
        <p:txBody>
          <a:bodyPr lIns="0" tIns="0" rIns="0" bIns="0"/>
          <a:lstStyle/>
          <a:p>
            <a:r>
              <a:rPr lang="nb-NO" dirty="0"/>
              <a:t>Klikk for å redigere tittelstil</a:t>
            </a:r>
          </a:p>
        </p:txBody>
      </p:sp>
      <p:sp>
        <p:nvSpPr>
          <p:cNvPr id="3" name="Plassholder for innhold 2">
            <a:extLst>
              <a:ext uri="{FF2B5EF4-FFF2-40B4-BE49-F238E27FC236}">
                <a16:creationId xmlns:a16="http://schemas.microsoft.com/office/drawing/2014/main" id="{98E14E5F-1EDC-9148-BE75-5F044EB8C5AB}"/>
              </a:ext>
            </a:extLst>
          </p:cNvPr>
          <p:cNvSpPr>
            <a:spLocks noGrp="1"/>
          </p:cNvSpPr>
          <p:nvPr>
            <p:ph idx="1"/>
          </p:nvPr>
        </p:nvSpPr>
        <p:spPr>
          <a:xfrm>
            <a:off x="550863" y="1628775"/>
            <a:ext cx="11086353" cy="4571999"/>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a:extLst>
              <a:ext uri="{FF2B5EF4-FFF2-40B4-BE49-F238E27FC236}">
                <a16:creationId xmlns:a16="http://schemas.microsoft.com/office/drawing/2014/main" id="{B21B55C7-BE22-D345-A284-4F12547BDC28}"/>
              </a:ext>
            </a:extLst>
          </p:cNvPr>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9221753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ekstsider - 3">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9690F6-40D3-7748-BAF8-13CCFD38C101}"/>
              </a:ext>
            </a:extLst>
          </p:cNvPr>
          <p:cNvSpPr>
            <a:spLocks noGrp="1"/>
          </p:cNvSpPr>
          <p:nvPr>
            <p:ph type="title"/>
          </p:nvPr>
        </p:nvSpPr>
        <p:spPr>
          <a:xfrm>
            <a:off x="550863" y="296413"/>
            <a:ext cx="11086353" cy="972000"/>
          </a:xfrm>
          <a:prstGeom prst="rect">
            <a:avLst/>
          </a:prstGeom>
        </p:spPr>
        <p:txBody>
          <a:bodyPr lIns="0" tIns="0" rIns="0" bIns="0"/>
          <a:lstStyle/>
          <a:p>
            <a:r>
              <a:rPr lang="nb-NO" dirty="0"/>
              <a:t>Klikk for å redigere tittelstil</a:t>
            </a:r>
          </a:p>
        </p:txBody>
      </p:sp>
      <p:sp>
        <p:nvSpPr>
          <p:cNvPr id="3" name="Plassholder for innhold 2">
            <a:extLst>
              <a:ext uri="{FF2B5EF4-FFF2-40B4-BE49-F238E27FC236}">
                <a16:creationId xmlns:a16="http://schemas.microsoft.com/office/drawing/2014/main" id="{47FA7063-C896-7742-AC3B-71CF47262BB4}"/>
              </a:ext>
            </a:extLst>
          </p:cNvPr>
          <p:cNvSpPr>
            <a:spLocks noGrp="1"/>
          </p:cNvSpPr>
          <p:nvPr>
            <p:ph sz="half" idx="1" hasCustomPrompt="1"/>
          </p:nvPr>
        </p:nvSpPr>
        <p:spPr>
          <a:xfrm>
            <a:off x="550864" y="1628775"/>
            <a:ext cx="5400674" cy="4572000"/>
          </a:xfrm>
          <a:prstGeom prst="rect">
            <a:avLst/>
          </a:prstGeom>
        </p:spPr>
        <p:txBody>
          <a:bodyPr lIns="0" tIns="0" rIns="0" bIns="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6A85C473-6B6C-0B41-A4FF-A7C756F3C5E9}"/>
              </a:ext>
            </a:extLst>
          </p:cNvPr>
          <p:cNvSpPr>
            <a:spLocks noGrp="1"/>
          </p:cNvSpPr>
          <p:nvPr>
            <p:ph sz="half" idx="2"/>
          </p:nvPr>
        </p:nvSpPr>
        <p:spPr>
          <a:xfrm>
            <a:off x="6240464" y="1628775"/>
            <a:ext cx="5396752" cy="4572000"/>
          </a:xfrm>
          <a:prstGeom prst="rect">
            <a:avLst/>
          </a:prstGeom>
        </p:spPr>
        <p:txBody>
          <a:bodyPr lIns="0" tIns="0" rIns="0" bIns="0"/>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a:extLst>
              <a:ext uri="{FF2B5EF4-FFF2-40B4-BE49-F238E27FC236}">
                <a16:creationId xmlns:a16="http://schemas.microsoft.com/office/drawing/2014/main" id="{0B54CBF2-7EA2-F844-9A17-3BB55974199A}"/>
              </a:ext>
            </a:extLst>
          </p:cNvPr>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55850529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Tekstsider - 4">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F09709-6CDF-E745-AD3B-7B5727C64AF7}"/>
              </a:ext>
            </a:extLst>
          </p:cNvPr>
          <p:cNvSpPr>
            <a:spLocks noGrp="1"/>
          </p:cNvSpPr>
          <p:nvPr>
            <p:ph type="title"/>
          </p:nvPr>
        </p:nvSpPr>
        <p:spPr>
          <a:xfrm>
            <a:off x="550863" y="296413"/>
            <a:ext cx="11090275" cy="972000"/>
          </a:xfrm>
          <a:prstGeom prst="rect">
            <a:avLst/>
          </a:prstGeom>
        </p:spPr>
        <p:txBody>
          <a:bodyPr lIns="0" tIns="0" rIns="0" bIns="0"/>
          <a:lstStyle/>
          <a:p>
            <a:r>
              <a:rPr lang="nb-NO" dirty="0"/>
              <a:t>Klikk for å redigere tittelstil</a:t>
            </a:r>
          </a:p>
        </p:txBody>
      </p:sp>
      <p:sp>
        <p:nvSpPr>
          <p:cNvPr id="3" name="Plassholder for tekst 2">
            <a:extLst>
              <a:ext uri="{FF2B5EF4-FFF2-40B4-BE49-F238E27FC236}">
                <a16:creationId xmlns:a16="http://schemas.microsoft.com/office/drawing/2014/main" id="{14C81EBB-B114-7C49-898F-FA69EDFDBBA5}"/>
              </a:ext>
            </a:extLst>
          </p:cNvPr>
          <p:cNvSpPr>
            <a:spLocks noGrp="1"/>
          </p:cNvSpPr>
          <p:nvPr>
            <p:ph type="body" idx="1"/>
          </p:nvPr>
        </p:nvSpPr>
        <p:spPr>
          <a:xfrm>
            <a:off x="550863" y="1362051"/>
            <a:ext cx="5400675" cy="546539"/>
          </a:xfrm>
          <a:prstGeom prst="rect">
            <a:avLst/>
          </a:prstGeom>
        </p:spPr>
        <p:txBody>
          <a:bodyPr lIns="0" tIns="0" rIns="0" bIns="0"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Rediger tekststiler i malen</a:t>
            </a:r>
          </a:p>
        </p:txBody>
      </p:sp>
      <p:sp>
        <p:nvSpPr>
          <p:cNvPr id="4" name="Plassholder for innhold 3">
            <a:extLst>
              <a:ext uri="{FF2B5EF4-FFF2-40B4-BE49-F238E27FC236}">
                <a16:creationId xmlns:a16="http://schemas.microsoft.com/office/drawing/2014/main" id="{60013BDE-3A4E-6B43-9F4D-7DD806727A33}"/>
              </a:ext>
            </a:extLst>
          </p:cNvPr>
          <p:cNvSpPr>
            <a:spLocks noGrp="1"/>
          </p:cNvSpPr>
          <p:nvPr>
            <p:ph sz="half" idx="2"/>
          </p:nvPr>
        </p:nvSpPr>
        <p:spPr>
          <a:xfrm>
            <a:off x="550863" y="2010077"/>
            <a:ext cx="5400675" cy="4190698"/>
          </a:xfrm>
          <a:prstGeom prst="rect">
            <a:avLst/>
          </a:prstGeom>
        </p:spPr>
        <p:txBody>
          <a:bodyPr lIns="0" tIns="0" rIns="0" bIns="0"/>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tekst 4">
            <a:extLst>
              <a:ext uri="{FF2B5EF4-FFF2-40B4-BE49-F238E27FC236}">
                <a16:creationId xmlns:a16="http://schemas.microsoft.com/office/drawing/2014/main" id="{BDEC03FD-2A87-5446-A767-5D0FDA47CED9}"/>
              </a:ext>
            </a:extLst>
          </p:cNvPr>
          <p:cNvSpPr>
            <a:spLocks noGrp="1"/>
          </p:cNvSpPr>
          <p:nvPr>
            <p:ph type="body" sz="quarter" idx="3"/>
          </p:nvPr>
        </p:nvSpPr>
        <p:spPr>
          <a:xfrm>
            <a:off x="6240462" y="1362051"/>
            <a:ext cx="5396754" cy="546539"/>
          </a:xfrm>
          <a:prstGeom prst="rect">
            <a:avLst/>
          </a:prstGeom>
        </p:spPr>
        <p:txBody>
          <a:bodyPr lIns="0" tIns="0" rIns="0" bIns="0"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Rediger tekststiler i malen</a:t>
            </a:r>
          </a:p>
        </p:txBody>
      </p:sp>
      <p:sp>
        <p:nvSpPr>
          <p:cNvPr id="6" name="Plassholder for innhold 5">
            <a:extLst>
              <a:ext uri="{FF2B5EF4-FFF2-40B4-BE49-F238E27FC236}">
                <a16:creationId xmlns:a16="http://schemas.microsoft.com/office/drawing/2014/main" id="{FAD8D08B-32FB-8841-A5B9-EC78DBB2EF83}"/>
              </a:ext>
            </a:extLst>
          </p:cNvPr>
          <p:cNvSpPr>
            <a:spLocks noGrp="1"/>
          </p:cNvSpPr>
          <p:nvPr>
            <p:ph sz="quarter" idx="4"/>
          </p:nvPr>
        </p:nvSpPr>
        <p:spPr>
          <a:xfrm>
            <a:off x="6240462" y="2010077"/>
            <a:ext cx="5400675" cy="4190698"/>
          </a:xfrm>
          <a:prstGeom prst="rect">
            <a:avLst/>
          </a:prstGeom>
        </p:spPr>
        <p:txBody>
          <a:bodyPr lIns="0" tIns="0" rIns="0" bIns="0"/>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Plassholder for bunntekst 7">
            <a:extLst>
              <a:ext uri="{FF2B5EF4-FFF2-40B4-BE49-F238E27FC236}">
                <a16:creationId xmlns:a16="http://schemas.microsoft.com/office/drawing/2014/main" id="{3DBCC2C7-E31A-C840-B32E-42CCFAAFAC37}"/>
              </a:ext>
            </a:extLst>
          </p:cNvPr>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350898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Forside - 2">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47A1301-48A6-EA4B-9B8D-9A7E015BADE6}"/>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0" name="Bilde 9">
            <a:extLst>
              <a:ext uri="{FF2B5EF4-FFF2-40B4-BE49-F238E27FC236}">
                <a16:creationId xmlns:a16="http://schemas.microsoft.com/office/drawing/2014/main" id="{339E3D84-8171-6D49-A32A-5749EEDDEBBE}"/>
              </a:ext>
            </a:extLst>
          </p:cNvPr>
          <p:cNvPicPr>
            <a:picLocks noChangeAspect="1"/>
          </p:cNvPicPr>
          <p:nvPr userDrawn="1"/>
        </p:nvPicPr>
        <p:blipFill>
          <a:blip r:embed="rId3"/>
          <a:stretch>
            <a:fillRect/>
          </a:stretch>
        </p:blipFill>
        <p:spPr>
          <a:xfrm>
            <a:off x="9833251" y="424773"/>
            <a:ext cx="1813189" cy="777600"/>
          </a:xfrm>
          <a:prstGeom prst="rect">
            <a:avLst/>
          </a:prstGeom>
        </p:spPr>
      </p:pic>
    </p:spTree>
    <p:extLst>
      <p:ext uri="{BB962C8B-B14F-4D97-AF65-F5344CB8AC3E}">
        <p14:creationId xmlns:p14="http://schemas.microsoft.com/office/powerpoint/2010/main" val="40119660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kstsider - 5">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EA37A1-4E7B-7F40-B895-98A950D119A6}"/>
              </a:ext>
            </a:extLst>
          </p:cNvPr>
          <p:cNvSpPr>
            <a:spLocks noGrp="1"/>
          </p:cNvSpPr>
          <p:nvPr>
            <p:ph type="title"/>
          </p:nvPr>
        </p:nvSpPr>
        <p:spPr>
          <a:xfrm>
            <a:off x="550863" y="296413"/>
            <a:ext cx="11090275" cy="972000"/>
          </a:xfrm>
          <a:prstGeom prst="rect">
            <a:avLst/>
          </a:prstGeom>
        </p:spPr>
        <p:txBody>
          <a:bodyPr lIns="0" tIns="0" rIns="0" bIns="0" anchor="b">
            <a:normAutofit/>
          </a:bodyPr>
          <a:lstStyle>
            <a:lvl1pPr>
              <a:defRPr sz="3200"/>
            </a:lvl1pPr>
          </a:lstStyle>
          <a:p>
            <a:r>
              <a:rPr lang="nb-NO" dirty="0"/>
              <a:t>Klikk for å redigere tittelstil</a:t>
            </a:r>
          </a:p>
        </p:txBody>
      </p:sp>
      <p:sp>
        <p:nvSpPr>
          <p:cNvPr id="3" name="Plassholder for innhold 2">
            <a:extLst>
              <a:ext uri="{FF2B5EF4-FFF2-40B4-BE49-F238E27FC236}">
                <a16:creationId xmlns:a16="http://schemas.microsoft.com/office/drawing/2014/main" id="{F8FBAC04-10F2-5B4C-B84B-B190506E908D}"/>
              </a:ext>
            </a:extLst>
          </p:cNvPr>
          <p:cNvSpPr>
            <a:spLocks noGrp="1"/>
          </p:cNvSpPr>
          <p:nvPr>
            <p:ph idx="1"/>
          </p:nvPr>
        </p:nvSpPr>
        <p:spPr>
          <a:xfrm>
            <a:off x="5183187" y="1628775"/>
            <a:ext cx="6457951" cy="4572000"/>
          </a:xfrm>
          <a:prstGeom prst="rect">
            <a:avLst/>
          </a:prstGeom>
        </p:spPr>
        <p:txBody>
          <a:bodyPr lIns="0" tIns="0" rIns="0" bIns="0">
            <a:normAutofit/>
          </a:bodyPr>
          <a:lstStyle>
            <a:lvl1pPr>
              <a:defRPr sz="2200"/>
            </a:lvl1pPr>
            <a:lvl2pPr>
              <a:defRPr sz="2000"/>
            </a:lvl2pPr>
            <a:lvl3pPr>
              <a:defRPr sz="2000"/>
            </a:lvl3pPr>
            <a:lvl4pPr>
              <a:defRPr sz="1800"/>
            </a:lvl4pPr>
            <a:lvl5pPr>
              <a:defRPr sz="1800"/>
            </a:lvl5pPr>
            <a:lvl6pPr>
              <a:defRPr sz="2000"/>
            </a:lvl6pPr>
            <a:lvl7pPr>
              <a:defRPr sz="2000"/>
            </a:lvl7pPr>
            <a:lvl8pPr>
              <a:defRPr sz="2000"/>
            </a:lvl8pPr>
            <a:lvl9pPr>
              <a:defRPr sz="2000"/>
            </a:lvl9p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a:extLst>
              <a:ext uri="{FF2B5EF4-FFF2-40B4-BE49-F238E27FC236}">
                <a16:creationId xmlns:a16="http://schemas.microsoft.com/office/drawing/2014/main" id="{AD7FBA83-2013-3244-ADB9-1DF2648EB4BA}"/>
              </a:ext>
            </a:extLst>
          </p:cNvPr>
          <p:cNvSpPr>
            <a:spLocks noGrp="1"/>
          </p:cNvSpPr>
          <p:nvPr>
            <p:ph type="ftr" sz="quarter" idx="11"/>
          </p:nvPr>
        </p:nvSpPr>
        <p:spPr/>
        <p:txBody>
          <a:bodyPr/>
          <a:lstStyle/>
          <a:p>
            <a:endParaRPr lang="nb-NO"/>
          </a:p>
        </p:txBody>
      </p:sp>
      <p:sp>
        <p:nvSpPr>
          <p:cNvPr id="8" name="Plassholder for innhold 2">
            <a:extLst>
              <a:ext uri="{FF2B5EF4-FFF2-40B4-BE49-F238E27FC236}">
                <a16:creationId xmlns:a16="http://schemas.microsoft.com/office/drawing/2014/main" id="{46E6168E-9A37-B547-8EED-0C045BF5D086}"/>
              </a:ext>
            </a:extLst>
          </p:cNvPr>
          <p:cNvSpPr>
            <a:spLocks noGrp="1"/>
          </p:cNvSpPr>
          <p:nvPr>
            <p:ph idx="13"/>
          </p:nvPr>
        </p:nvSpPr>
        <p:spPr>
          <a:xfrm>
            <a:off x="550864" y="1628775"/>
            <a:ext cx="4343398" cy="4572000"/>
          </a:xfrm>
          <a:prstGeom prst="rect">
            <a:avLst/>
          </a:prstGeom>
        </p:spPr>
        <p:txBody>
          <a:bodyPr lIns="0" tIns="0" rIns="0" bIns="0">
            <a:normAutofit/>
          </a:bodyPr>
          <a:lstStyle>
            <a:lvl1pPr>
              <a:defRPr sz="2200"/>
            </a:lvl1pPr>
            <a:lvl2pPr>
              <a:defRPr sz="2000"/>
            </a:lvl2pPr>
            <a:lvl3pPr>
              <a:defRPr sz="2000"/>
            </a:lvl3pPr>
            <a:lvl4pPr>
              <a:defRPr sz="1800"/>
            </a:lvl4pPr>
            <a:lvl5pPr>
              <a:defRPr sz="1800"/>
            </a:lvl5pPr>
            <a:lvl6pPr>
              <a:defRPr sz="2000"/>
            </a:lvl6pPr>
            <a:lvl7pPr>
              <a:defRPr sz="2000"/>
            </a:lvl7pPr>
            <a:lvl8pPr>
              <a:defRPr sz="2000"/>
            </a:lvl8pPr>
            <a:lvl9pPr>
              <a:defRPr sz="2000"/>
            </a:lvl9p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8227449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kstsider - 6">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9690F6-40D3-7748-BAF8-13CCFD38C101}"/>
              </a:ext>
            </a:extLst>
          </p:cNvPr>
          <p:cNvSpPr>
            <a:spLocks noGrp="1"/>
          </p:cNvSpPr>
          <p:nvPr>
            <p:ph type="title"/>
          </p:nvPr>
        </p:nvSpPr>
        <p:spPr>
          <a:xfrm>
            <a:off x="550863" y="296413"/>
            <a:ext cx="11090275" cy="972000"/>
          </a:xfrm>
          <a:prstGeom prst="rect">
            <a:avLst/>
          </a:prstGeom>
        </p:spPr>
        <p:txBody>
          <a:bodyPr lIns="0" tIns="0" rIns="0" bIns="0"/>
          <a:lstStyle/>
          <a:p>
            <a:r>
              <a:rPr lang="nb-NO" dirty="0"/>
              <a:t>Klikk for å redigere tittelstil</a:t>
            </a:r>
          </a:p>
        </p:txBody>
      </p:sp>
      <p:sp>
        <p:nvSpPr>
          <p:cNvPr id="3" name="Plassholder for innhold 2">
            <a:extLst>
              <a:ext uri="{FF2B5EF4-FFF2-40B4-BE49-F238E27FC236}">
                <a16:creationId xmlns:a16="http://schemas.microsoft.com/office/drawing/2014/main" id="{47FA7063-C896-7742-AC3B-71CF47262BB4}"/>
              </a:ext>
            </a:extLst>
          </p:cNvPr>
          <p:cNvSpPr>
            <a:spLocks noGrp="1"/>
          </p:cNvSpPr>
          <p:nvPr>
            <p:ph sz="half" idx="1"/>
          </p:nvPr>
        </p:nvSpPr>
        <p:spPr>
          <a:xfrm>
            <a:off x="550863" y="1628772"/>
            <a:ext cx="5400675" cy="4571973"/>
          </a:xfrm>
          <a:prstGeom prst="rect">
            <a:avLst/>
          </a:prstGeom>
        </p:spPr>
        <p:txBody>
          <a:bodyPr lIns="0" tIns="0" rIns="0" bIns="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a:extLst>
              <a:ext uri="{FF2B5EF4-FFF2-40B4-BE49-F238E27FC236}">
                <a16:creationId xmlns:a16="http://schemas.microsoft.com/office/drawing/2014/main" id="{0B54CBF2-7EA2-F844-9A17-3BB55974199A}"/>
              </a:ext>
            </a:extLst>
          </p:cNvPr>
          <p:cNvSpPr>
            <a:spLocks noGrp="1"/>
          </p:cNvSpPr>
          <p:nvPr>
            <p:ph type="ftr" sz="quarter" idx="11"/>
          </p:nvPr>
        </p:nvSpPr>
        <p:spPr/>
        <p:txBody>
          <a:bodyPr/>
          <a:lstStyle/>
          <a:p>
            <a:endParaRPr lang="nb-NO"/>
          </a:p>
        </p:txBody>
      </p:sp>
      <p:sp>
        <p:nvSpPr>
          <p:cNvPr id="9" name="Plassholder for bilde 7">
            <a:extLst>
              <a:ext uri="{FF2B5EF4-FFF2-40B4-BE49-F238E27FC236}">
                <a16:creationId xmlns:a16="http://schemas.microsoft.com/office/drawing/2014/main" id="{037A421B-C91E-244B-8A4A-17CE5E89765D}"/>
              </a:ext>
            </a:extLst>
          </p:cNvPr>
          <p:cNvSpPr>
            <a:spLocks noGrp="1"/>
          </p:cNvSpPr>
          <p:nvPr>
            <p:ph type="pic" sz="quarter" idx="13"/>
          </p:nvPr>
        </p:nvSpPr>
        <p:spPr>
          <a:xfrm>
            <a:off x="6240462" y="1628775"/>
            <a:ext cx="5396754" cy="4572000"/>
          </a:xfrm>
          <a:prstGeom prst="rect">
            <a:avLst/>
          </a:prstGeom>
          <a:solidFill>
            <a:schemeClr val="bg1">
              <a:lumMod val="95000"/>
            </a:schemeClr>
          </a:solidFill>
        </p:spPr>
        <p:txBody>
          <a:bodyPr tIns="576072"/>
          <a:lstStyle>
            <a:lvl1pPr marL="0" indent="0" algn="ctr" defTabSz="685800" rtl="0" eaLnBrk="1" latinLnBrk="0" hangingPunct="1">
              <a:lnSpc>
                <a:spcPct val="100000"/>
              </a:lnSpc>
              <a:spcBef>
                <a:spcPts val="300"/>
              </a:spcBef>
              <a:buFont typeface="Arial" panose="020B0604020202020204" pitchFamily="34" charset="0"/>
              <a:buNone/>
              <a:defRPr sz="1200">
                <a:solidFill>
                  <a:srgbClr val="002E5A"/>
                </a:solidFill>
              </a:defRPr>
            </a:lvl1pPr>
          </a:lstStyle>
          <a:p>
            <a:r>
              <a:rPr lang="nb-NO" dirty="0"/>
              <a:t>Klikk på ikonet for å legge til et bilde</a:t>
            </a:r>
          </a:p>
        </p:txBody>
      </p:sp>
    </p:spTree>
    <p:extLst>
      <p:ext uri="{BB962C8B-B14F-4D97-AF65-F5344CB8AC3E}">
        <p14:creationId xmlns:p14="http://schemas.microsoft.com/office/powerpoint/2010/main" val="117528144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kstsider - 7">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9690F6-40D3-7748-BAF8-13CCFD38C101}"/>
              </a:ext>
            </a:extLst>
          </p:cNvPr>
          <p:cNvSpPr>
            <a:spLocks noGrp="1"/>
          </p:cNvSpPr>
          <p:nvPr>
            <p:ph type="title"/>
          </p:nvPr>
        </p:nvSpPr>
        <p:spPr>
          <a:xfrm>
            <a:off x="550863" y="296413"/>
            <a:ext cx="11090275" cy="972000"/>
          </a:xfrm>
          <a:prstGeom prst="rect">
            <a:avLst/>
          </a:prstGeom>
        </p:spPr>
        <p:txBody>
          <a:bodyPr lIns="0" tIns="0" rIns="0" bIns="0"/>
          <a:lstStyle/>
          <a:p>
            <a:r>
              <a:rPr lang="nb-NO" dirty="0"/>
              <a:t>Klikk for å redigere tittelstil</a:t>
            </a:r>
          </a:p>
        </p:txBody>
      </p:sp>
      <p:sp>
        <p:nvSpPr>
          <p:cNvPr id="3" name="Plassholder for innhold 2">
            <a:extLst>
              <a:ext uri="{FF2B5EF4-FFF2-40B4-BE49-F238E27FC236}">
                <a16:creationId xmlns:a16="http://schemas.microsoft.com/office/drawing/2014/main" id="{47FA7063-C896-7742-AC3B-71CF47262BB4}"/>
              </a:ext>
            </a:extLst>
          </p:cNvPr>
          <p:cNvSpPr>
            <a:spLocks noGrp="1"/>
          </p:cNvSpPr>
          <p:nvPr>
            <p:ph sz="half" idx="1"/>
          </p:nvPr>
        </p:nvSpPr>
        <p:spPr>
          <a:xfrm>
            <a:off x="6240462" y="1628775"/>
            <a:ext cx="5400676" cy="4571999"/>
          </a:xfrm>
          <a:prstGeom prst="rect">
            <a:avLst/>
          </a:prstGeom>
        </p:spPr>
        <p:txBody>
          <a:bodyPr lIns="0" tIns="0" rIns="0" bIns="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a:extLst>
              <a:ext uri="{FF2B5EF4-FFF2-40B4-BE49-F238E27FC236}">
                <a16:creationId xmlns:a16="http://schemas.microsoft.com/office/drawing/2014/main" id="{0B54CBF2-7EA2-F844-9A17-3BB55974199A}"/>
              </a:ext>
            </a:extLst>
          </p:cNvPr>
          <p:cNvSpPr>
            <a:spLocks noGrp="1"/>
          </p:cNvSpPr>
          <p:nvPr>
            <p:ph type="ftr" sz="quarter" idx="11"/>
          </p:nvPr>
        </p:nvSpPr>
        <p:spPr/>
        <p:txBody>
          <a:bodyPr/>
          <a:lstStyle/>
          <a:p>
            <a:endParaRPr lang="nb-NO"/>
          </a:p>
        </p:txBody>
      </p:sp>
      <p:sp>
        <p:nvSpPr>
          <p:cNvPr id="9" name="Plassholder for bilde 7">
            <a:extLst>
              <a:ext uri="{FF2B5EF4-FFF2-40B4-BE49-F238E27FC236}">
                <a16:creationId xmlns:a16="http://schemas.microsoft.com/office/drawing/2014/main" id="{037A421B-C91E-244B-8A4A-17CE5E89765D}"/>
              </a:ext>
            </a:extLst>
          </p:cNvPr>
          <p:cNvSpPr>
            <a:spLocks noGrp="1"/>
          </p:cNvSpPr>
          <p:nvPr>
            <p:ph type="pic" sz="quarter" idx="13"/>
          </p:nvPr>
        </p:nvSpPr>
        <p:spPr>
          <a:xfrm>
            <a:off x="550863" y="1630295"/>
            <a:ext cx="5400676" cy="4570406"/>
          </a:xfrm>
          <a:prstGeom prst="rect">
            <a:avLst/>
          </a:prstGeom>
          <a:solidFill>
            <a:schemeClr val="bg1">
              <a:lumMod val="95000"/>
            </a:schemeClr>
          </a:solidFill>
        </p:spPr>
        <p:txBody>
          <a:bodyPr tIns="576072"/>
          <a:lstStyle>
            <a:lvl1pPr marL="0" indent="0" algn="ctr" defTabSz="685800" rtl="0" eaLnBrk="1" latinLnBrk="0" hangingPunct="1">
              <a:lnSpc>
                <a:spcPct val="100000"/>
              </a:lnSpc>
              <a:spcBef>
                <a:spcPts val="300"/>
              </a:spcBef>
              <a:buFont typeface="Arial" panose="020B0604020202020204" pitchFamily="34" charset="0"/>
              <a:buNone/>
              <a:defRPr sz="1200"/>
            </a:lvl1pPr>
          </a:lstStyle>
          <a:p>
            <a:r>
              <a:rPr lang="nb-NO"/>
              <a:t>Klikk på ikonet for å legge til et bilde</a:t>
            </a:r>
          </a:p>
        </p:txBody>
      </p:sp>
    </p:spTree>
    <p:extLst>
      <p:ext uri="{BB962C8B-B14F-4D97-AF65-F5344CB8AC3E}">
        <p14:creationId xmlns:p14="http://schemas.microsoft.com/office/powerpoint/2010/main" val="134336526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kstsider - 8">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9690F6-40D3-7748-BAF8-13CCFD38C101}"/>
              </a:ext>
            </a:extLst>
          </p:cNvPr>
          <p:cNvSpPr>
            <a:spLocks noGrp="1"/>
          </p:cNvSpPr>
          <p:nvPr>
            <p:ph type="title"/>
          </p:nvPr>
        </p:nvSpPr>
        <p:spPr>
          <a:xfrm>
            <a:off x="550862" y="296413"/>
            <a:ext cx="11086352" cy="972000"/>
          </a:xfrm>
          <a:prstGeom prst="rect">
            <a:avLst/>
          </a:prstGeom>
        </p:spPr>
        <p:txBody>
          <a:bodyPr lIns="0" tIns="0" rIns="0" bIns="0"/>
          <a:lstStyle/>
          <a:p>
            <a:r>
              <a:rPr lang="nb-NO" dirty="0"/>
              <a:t>Klikk for å redigere tittelstil</a:t>
            </a:r>
          </a:p>
        </p:txBody>
      </p:sp>
      <p:sp>
        <p:nvSpPr>
          <p:cNvPr id="6" name="Plassholder for bunntekst 5">
            <a:extLst>
              <a:ext uri="{FF2B5EF4-FFF2-40B4-BE49-F238E27FC236}">
                <a16:creationId xmlns:a16="http://schemas.microsoft.com/office/drawing/2014/main" id="{0B54CBF2-7EA2-F844-9A17-3BB55974199A}"/>
              </a:ext>
            </a:extLst>
          </p:cNvPr>
          <p:cNvSpPr>
            <a:spLocks noGrp="1"/>
          </p:cNvSpPr>
          <p:nvPr>
            <p:ph type="ftr" sz="quarter" idx="11"/>
          </p:nvPr>
        </p:nvSpPr>
        <p:spPr/>
        <p:txBody>
          <a:bodyPr/>
          <a:lstStyle/>
          <a:p>
            <a:endParaRPr lang="nb-NO"/>
          </a:p>
        </p:txBody>
      </p:sp>
      <p:sp>
        <p:nvSpPr>
          <p:cNvPr id="9" name="Plassholder for bilde 7">
            <a:extLst>
              <a:ext uri="{FF2B5EF4-FFF2-40B4-BE49-F238E27FC236}">
                <a16:creationId xmlns:a16="http://schemas.microsoft.com/office/drawing/2014/main" id="{037A421B-C91E-244B-8A4A-17CE5E89765D}"/>
              </a:ext>
            </a:extLst>
          </p:cNvPr>
          <p:cNvSpPr>
            <a:spLocks noGrp="1"/>
          </p:cNvSpPr>
          <p:nvPr>
            <p:ph type="pic" sz="quarter" idx="13" hasCustomPrompt="1"/>
          </p:nvPr>
        </p:nvSpPr>
        <p:spPr>
          <a:xfrm>
            <a:off x="550864" y="1628775"/>
            <a:ext cx="11086352" cy="4572000"/>
          </a:xfrm>
          <a:prstGeom prst="rect">
            <a:avLst/>
          </a:prstGeom>
          <a:solidFill>
            <a:schemeClr val="bg1">
              <a:lumMod val="95000"/>
            </a:schemeClr>
          </a:solidFill>
        </p:spPr>
        <p:txBody>
          <a:bodyPr tIns="576072"/>
          <a:lstStyle>
            <a:lvl1pPr marL="0" indent="0" algn="ctr" defTabSz="685800" rtl="0" eaLnBrk="1" latinLnBrk="0" hangingPunct="1">
              <a:lnSpc>
                <a:spcPct val="100000"/>
              </a:lnSpc>
              <a:spcBef>
                <a:spcPts val="300"/>
              </a:spcBef>
              <a:buFont typeface="Arial" panose="020B0604020202020204" pitchFamily="34" charset="0"/>
              <a:buNone/>
              <a:defRPr sz="1200"/>
            </a:lvl1pPr>
          </a:lstStyle>
          <a:p>
            <a:r>
              <a:rPr lang="nb-NO" dirty="0"/>
              <a:t>Klikk på ikonet for å legge til et bilde </a:t>
            </a:r>
          </a:p>
        </p:txBody>
      </p:sp>
    </p:spTree>
    <p:extLst>
      <p:ext uri="{BB962C8B-B14F-4D97-AF65-F5344CB8AC3E}">
        <p14:creationId xmlns:p14="http://schemas.microsoft.com/office/powerpoint/2010/main" val="177826335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kstsider - 9">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EA37A1-4E7B-7F40-B895-98A950D119A6}"/>
              </a:ext>
            </a:extLst>
          </p:cNvPr>
          <p:cNvSpPr>
            <a:spLocks noGrp="1"/>
          </p:cNvSpPr>
          <p:nvPr>
            <p:ph type="title"/>
          </p:nvPr>
        </p:nvSpPr>
        <p:spPr>
          <a:xfrm>
            <a:off x="550863" y="296413"/>
            <a:ext cx="11090275" cy="972000"/>
          </a:xfrm>
          <a:prstGeom prst="rect">
            <a:avLst/>
          </a:prstGeom>
        </p:spPr>
        <p:txBody>
          <a:bodyPr lIns="0" tIns="0" rIns="0" bIns="0" anchor="b">
            <a:normAutofit/>
          </a:bodyPr>
          <a:lstStyle>
            <a:lvl1pPr>
              <a:defRPr sz="3200"/>
            </a:lvl1pPr>
          </a:lstStyle>
          <a:p>
            <a:r>
              <a:rPr lang="nb-NO" dirty="0"/>
              <a:t>Klikk for å redigere tittelstil</a:t>
            </a:r>
          </a:p>
        </p:txBody>
      </p:sp>
      <p:sp>
        <p:nvSpPr>
          <p:cNvPr id="3" name="Plassholder for innhold 2">
            <a:extLst>
              <a:ext uri="{FF2B5EF4-FFF2-40B4-BE49-F238E27FC236}">
                <a16:creationId xmlns:a16="http://schemas.microsoft.com/office/drawing/2014/main" id="{F8FBAC04-10F2-5B4C-B84B-B190506E908D}"/>
              </a:ext>
            </a:extLst>
          </p:cNvPr>
          <p:cNvSpPr>
            <a:spLocks noGrp="1"/>
          </p:cNvSpPr>
          <p:nvPr>
            <p:ph idx="1"/>
          </p:nvPr>
        </p:nvSpPr>
        <p:spPr>
          <a:xfrm>
            <a:off x="550864" y="1628774"/>
            <a:ext cx="6457950" cy="4572001"/>
          </a:xfrm>
          <a:prstGeom prst="rect">
            <a:avLst/>
          </a:prstGeom>
        </p:spPr>
        <p:txBody>
          <a:bodyPr lIns="0" tIns="0" rIns="0" bIns="0">
            <a:normAutofit/>
          </a:bodyPr>
          <a:lstStyle>
            <a:lvl1pPr>
              <a:defRPr sz="2200"/>
            </a:lvl1pPr>
            <a:lvl2pPr>
              <a:defRPr sz="2000"/>
            </a:lvl2pPr>
            <a:lvl3pPr>
              <a:defRPr sz="2000"/>
            </a:lvl3pPr>
            <a:lvl4pPr>
              <a:defRPr sz="1800"/>
            </a:lvl4pPr>
            <a:lvl5pPr>
              <a:defRPr sz="1800"/>
            </a:lvl5pPr>
            <a:lvl6pPr>
              <a:defRPr sz="2000"/>
            </a:lvl6pPr>
            <a:lvl7pPr>
              <a:defRPr sz="2000"/>
            </a:lvl7pPr>
            <a:lvl8pPr>
              <a:defRPr sz="2000"/>
            </a:lvl8pPr>
            <a:lvl9pPr>
              <a:defRPr sz="2000"/>
            </a:lvl9p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a:extLst>
              <a:ext uri="{FF2B5EF4-FFF2-40B4-BE49-F238E27FC236}">
                <a16:creationId xmlns:a16="http://schemas.microsoft.com/office/drawing/2014/main" id="{AD7FBA83-2013-3244-ADB9-1DF2648EB4BA}"/>
              </a:ext>
            </a:extLst>
          </p:cNvPr>
          <p:cNvSpPr>
            <a:spLocks noGrp="1"/>
          </p:cNvSpPr>
          <p:nvPr>
            <p:ph type="ftr" sz="quarter" idx="11"/>
          </p:nvPr>
        </p:nvSpPr>
        <p:spPr/>
        <p:txBody>
          <a:bodyPr/>
          <a:lstStyle/>
          <a:p>
            <a:endParaRPr lang="nb-NO"/>
          </a:p>
        </p:txBody>
      </p:sp>
      <p:sp>
        <p:nvSpPr>
          <p:cNvPr id="10" name="Plassholder for bilde 7">
            <a:extLst>
              <a:ext uri="{FF2B5EF4-FFF2-40B4-BE49-F238E27FC236}">
                <a16:creationId xmlns:a16="http://schemas.microsoft.com/office/drawing/2014/main" id="{0FE40B3C-6EF2-C948-BEAC-57792B166ABF}"/>
              </a:ext>
            </a:extLst>
          </p:cNvPr>
          <p:cNvSpPr>
            <a:spLocks noGrp="1"/>
          </p:cNvSpPr>
          <p:nvPr>
            <p:ph type="pic" sz="quarter" idx="13"/>
          </p:nvPr>
        </p:nvSpPr>
        <p:spPr>
          <a:xfrm>
            <a:off x="7297738" y="1628775"/>
            <a:ext cx="4343400" cy="4572000"/>
          </a:xfrm>
          <a:prstGeom prst="rect">
            <a:avLst/>
          </a:prstGeom>
          <a:solidFill>
            <a:schemeClr val="bg1">
              <a:lumMod val="95000"/>
            </a:schemeClr>
          </a:solidFill>
        </p:spPr>
        <p:txBody>
          <a:bodyPr tIns="576072"/>
          <a:lstStyle>
            <a:lvl1pPr marL="0" indent="0" algn="ctr" defTabSz="685800" rtl="0" eaLnBrk="1" latinLnBrk="0" hangingPunct="1">
              <a:lnSpc>
                <a:spcPct val="100000"/>
              </a:lnSpc>
              <a:spcBef>
                <a:spcPts val="300"/>
              </a:spcBef>
              <a:buFont typeface="Arial" panose="020B0604020202020204" pitchFamily="34" charset="0"/>
              <a:buNone/>
              <a:defRPr sz="1200"/>
            </a:lvl1pPr>
          </a:lstStyle>
          <a:p>
            <a:r>
              <a:rPr lang="nb-NO"/>
              <a:t>Klikk på ikonet for å legge til et bilde</a:t>
            </a:r>
          </a:p>
        </p:txBody>
      </p:sp>
    </p:spTree>
    <p:extLst>
      <p:ext uri="{BB962C8B-B14F-4D97-AF65-F5344CB8AC3E}">
        <p14:creationId xmlns:p14="http://schemas.microsoft.com/office/powerpoint/2010/main" val="2956978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kstsider - 10">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EA37A1-4E7B-7F40-B895-98A950D119A6}"/>
              </a:ext>
            </a:extLst>
          </p:cNvPr>
          <p:cNvSpPr>
            <a:spLocks noGrp="1"/>
          </p:cNvSpPr>
          <p:nvPr>
            <p:ph type="title"/>
          </p:nvPr>
        </p:nvSpPr>
        <p:spPr>
          <a:xfrm>
            <a:off x="550863" y="296413"/>
            <a:ext cx="11090275" cy="972000"/>
          </a:xfrm>
          <a:prstGeom prst="rect">
            <a:avLst/>
          </a:prstGeom>
        </p:spPr>
        <p:txBody>
          <a:bodyPr lIns="0" tIns="0" rIns="0" bIns="0" anchor="b">
            <a:normAutofit/>
          </a:bodyPr>
          <a:lstStyle>
            <a:lvl1pPr>
              <a:defRPr sz="3200"/>
            </a:lvl1pPr>
          </a:lstStyle>
          <a:p>
            <a:r>
              <a:rPr lang="nb-NO" dirty="0"/>
              <a:t>Klikk for å redigere tittelstil</a:t>
            </a:r>
          </a:p>
        </p:txBody>
      </p:sp>
      <p:sp>
        <p:nvSpPr>
          <p:cNvPr id="3" name="Plassholder for innhold 2">
            <a:extLst>
              <a:ext uri="{FF2B5EF4-FFF2-40B4-BE49-F238E27FC236}">
                <a16:creationId xmlns:a16="http://schemas.microsoft.com/office/drawing/2014/main" id="{F8FBAC04-10F2-5B4C-B84B-B190506E908D}"/>
              </a:ext>
            </a:extLst>
          </p:cNvPr>
          <p:cNvSpPr>
            <a:spLocks noGrp="1"/>
          </p:cNvSpPr>
          <p:nvPr>
            <p:ph idx="1"/>
          </p:nvPr>
        </p:nvSpPr>
        <p:spPr>
          <a:xfrm>
            <a:off x="5183188" y="1628775"/>
            <a:ext cx="6457950" cy="4572000"/>
          </a:xfrm>
          <a:prstGeom prst="rect">
            <a:avLst/>
          </a:prstGeom>
        </p:spPr>
        <p:txBody>
          <a:bodyPr lIns="0" tIns="0" rIns="0" bIns="0">
            <a:normAutofit/>
          </a:bodyPr>
          <a:lstStyle>
            <a:lvl1pPr>
              <a:defRPr sz="2200"/>
            </a:lvl1pPr>
            <a:lvl2pPr>
              <a:defRPr sz="2000"/>
            </a:lvl2pPr>
            <a:lvl3pPr>
              <a:defRPr sz="2000"/>
            </a:lvl3pPr>
            <a:lvl4pPr>
              <a:defRPr sz="1800"/>
            </a:lvl4pPr>
            <a:lvl5pPr>
              <a:defRPr sz="1800"/>
            </a:lvl5pPr>
            <a:lvl6pPr>
              <a:defRPr sz="2000"/>
            </a:lvl6pPr>
            <a:lvl7pPr>
              <a:defRPr sz="2000"/>
            </a:lvl7pPr>
            <a:lvl8pPr>
              <a:defRPr sz="2000"/>
            </a:lvl8pPr>
            <a:lvl9pPr>
              <a:defRPr sz="2000"/>
            </a:lvl9p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a:extLst>
              <a:ext uri="{FF2B5EF4-FFF2-40B4-BE49-F238E27FC236}">
                <a16:creationId xmlns:a16="http://schemas.microsoft.com/office/drawing/2014/main" id="{AD7FBA83-2013-3244-ADB9-1DF2648EB4BA}"/>
              </a:ext>
            </a:extLst>
          </p:cNvPr>
          <p:cNvSpPr>
            <a:spLocks noGrp="1"/>
          </p:cNvSpPr>
          <p:nvPr>
            <p:ph type="ftr" sz="quarter" idx="11"/>
          </p:nvPr>
        </p:nvSpPr>
        <p:spPr/>
        <p:txBody>
          <a:bodyPr/>
          <a:lstStyle/>
          <a:p>
            <a:endParaRPr lang="nb-NO"/>
          </a:p>
        </p:txBody>
      </p:sp>
      <p:sp>
        <p:nvSpPr>
          <p:cNvPr id="10" name="Plassholder for bilde 7">
            <a:extLst>
              <a:ext uri="{FF2B5EF4-FFF2-40B4-BE49-F238E27FC236}">
                <a16:creationId xmlns:a16="http://schemas.microsoft.com/office/drawing/2014/main" id="{0FE40B3C-6EF2-C948-BEAC-57792B166ABF}"/>
              </a:ext>
            </a:extLst>
          </p:cNvPr>
          <p:cNvSpPr>
            <a:spLocks noGrp="1"/>
          </p:cNvSpPr>
          <p:nvPr>
            <p:ph type="pic" sz="quarter" idx="13"/>
          </p:nvPr>
        </p:nvSpPr>
        <p:spPr>
          <a:xfrm>
            <a:off x="550863" y="1628775"/>
            <a:ext cx="4343400" cy="4571999"/>
          </a:xfrm>
          <a:prstGeom prst="rect">
            <a:avLst/>
          </a:prstGeom>
          <a:solidFill>
            <a:schemeClr val="bg1">
              <a:lumMod val="95000"/>
            </a:schemeClr>
          </a:solidFill>
        </p:spPr>
        <p:txBody>
          <a:bodyPr tIns="576072"/>
          <a:lstStyle>
            <a:lvl1pPr marL="0" indent="0" algn="ctr" defTabSz="685800" rtl="0" eaLnBrk="1" latinLnBrk="0" hangingPunct="1">
              <a:lnSpc>
                <a:spcPct val="100000"/>
              </a:lnSpc>
              <a:spcBef>
                <a:spcPts val="300"/>
              </a:spcBef>
              <a:buFont typeface="Arial" panose="020B0604020202020204" pitchFamily="34" charset="0"/>
              <a:buNone/>
              <a:defRPr sz="1200"/>
            </a:lvl1pPr>
          </a:lstStyle>
          <a:p>
            <a:r>
              <a:rPr lang="nb-NO"/>
              <a:t>Klikk på ikonet for å legge til et bilde</a:t>
            </a:r>
          </a:p>
        </p:txBody>
      </p:sp>
    </p:spTree>
    <p:extLst>
      <p:ext uri="{BB962C8B-B14F-4D97-AF65-F5344CB8AC3E}">
        <p14:creationId xmlns:p14="http://schemas.microsoft.com/office/powerpoint/2010/main" val="15416749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Tekstsider - 11">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EA37A1-4E7B-7F40-B895-98A950D119A6}"/>
              </a:ext>
            </a:extLst>
          </p:cNvPr>
          <p:cNvSpPr>
            <a:spLocks noGrp="1"/>
          </p:cNvSpPr>
          <p:nvPr>
            <p:ph type="title"/>
          </p:nvPr>
        </p:nvSpPr>
        <p:spPr>
          <a:xfrm>
            <a:off x="550863" y="296413"/>
            <a:ext cx="11090275" cy="972000"/>
          </a:xfrm>
          <a:prstGeom prst="rect">
            <a:avLst/>
          </a:prstGeom>
        </p:spPr>
        <p:txBody>
          <a:bodyPr lIns="0" tIns="0" rIns="0" bIns="0" anchor="b">
            <a:normAutofit/>
          </a:bodyPr>
          <a:lstStyle>
            <a:lvl1pPr>
              <a:defRPr sz="3200"/>
            </a:lvl1pPr>
          </a:lstStyle>
          <a:p>
            <a:r>
              <a:rPr lang="nb-NO" dirty="0"/>
              <a:t>Klikk for å redigere tittelstil</a:t>
            </a:r>
          </a:p>
        </p:txBody>
      </p:sp>
      <p:sp>
        <p:nvSpPr>
          <p:cNvPr id="3" name="Plassholder for innhold 2">
            <a:extLst>
              <a:ext uri="{FF2B5EF4-FFF2-40B4-BE49-F238E27FC236}">
                <a16:creationId xmlns:a16="http://schemas.microsoft.com/office/drawing/2014/main" id="{F8FBAC04-10F2-5B4C-B84B-B190506E908D}"/>
              </a:ext>
            </a:extLst>
          </p:cNvPr>
          <p:cNvSpPr>
            <a:spLocks noGrp="1"/>
          </p:cNvSpPr>
          <p:nvPr>
            <p:ph idx="1"/>
          </p:nvPr>
        </p:nvSpPr>
        <p:spPr>
          <a:xfrm>
            <a:off x="5060951" y="1628775"/>
            <a:ext cx="6580187" cy="4572000"/>
          </a:xfrm>
          <a:prstGeom prst="rect">
            <a:avLst/>
          </a:prstGeom>
        </p:spPr>
        <p:txBody>
          <a:bodyPr lIns="0" tIns="0" rIns="0" bIns="0">
            <a:normAutofit/>
          </a:bodyPr>
          <a:lstStyle>
            <a:lvl1pPr>
              <a:defRPr sz="2200"/>
            </a:lvl1pPr>
            <a:lvl2pPr>
              <a:defRPr sz="2000"/>
            </a:lvl2pPr>
            <a:lvl3pPr>
              <a:defRPr sz="2000"/>
            </a:lvl3pPr>
            <a:lvl4pPr>
              <a:defRPr sz="1800"/>
            </a:lvl4pPr>
            <a:lvl5pPr>
              <a:defRPr sz="1800"/>
            </a:lvl5pPr>
            <a:lvl6pPr>
              <a:defRPr sz="2000"/>
            </a:lvl6pPr>
            <a:lvl7pPr>
              <a:defRPr sz="2000"/>
            </a:lvl7pPr>
            <a:lvl8pPr>
              <a:defRPr sz="2000"/>
            </a:lvl8pPr>
            <a:lvl9pPr>
              <a:defRPr sz="2000"/>
            </a:lvl9p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tekst 3">
            <a:extLst>
              <a:ext uri="{FF2B5EF4-FFF2-40B4-BE49-F238E27FC236}">
                <a16:creationId xmlns:a16="http://schemas.microsoft.com/office/drawing/2014/main" id="{E9B235EA-9644-184C-9FBF-78C3A63237F5}"/>
              </a:ext>
            </a:extLst>
          </p:cNvPr>
          <p:cNvSpPr>
            <a:spLocks noGrp="1"/>
          </p:cNvSpPr>
          <p:nvPr>
            <p:ph type="body" sz="half" idx="2"/>
          </p:nvPr>
        </p:nvSpPr>
        <p:spPr>
          <a:xfrm>
            <a:off x="550863" y="1627878"/>
            <a:ext cx="4221163" cy="4581541"/>
          </a:xfrm>
          <a:prstGeom prst="rect">
            <a:avLst/>
          </a:prstGeom>
        </p:spPr>
        <p:txBody>
          <a:bodyPr lIns="0" tIns="0" rIns="0" bIns="0">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dirty="0"/>
              <a:t>Rediger tekststiler i malen</a:t>
            </a:r>
          </a:p>
        </p:txBody>
      </p:sp>
      <p:sp>
        <p:nvSpPr>
          <p:cNvPr id="6" name="Plassholder for bunntekst 5">
            <a:extLst>
              <a:ext uri="{FF2B5EF4-FFF2-40B4-BE49-F238E27FC236}">
                <a16:creationId xmlns:a16="http://schemas.microsoft.com/office/drawing/2014/main" id="{AD7FBA83-2013-3244-ADB9-1DF2648EB4BA}"/>
              </a:ext>
            </a:extLst>
          </p:cNvPr>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4495011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kstsider - 12">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A85C763-FE68-3747-8F11-92B177B6F0EE}"/>
              </a:ext>
            </a:extLst>
          </p:cNvPr>
          <p:cNvSpPr>
            <a:spLocks noGrp="1"/>
          </p:cNvSpPr>
          <p:nvPr>
            <p:ph type="title"/>
          </p:nvPr>
        </p:nvSpPr>
        <p:spPr>
          <a:xfrm>
            <a:off x="550863" y="296413"/>
            <a:ext cx="11086353" cy="972000"/>
          </a:xfrm>
          <a:prstGeom prst="rect">
            <a:avLst/>
          </a:prstGeom>
        </p:spPr>
        <p:txBody>
          <a:bodyPr lIns="0" tIns="0" rIns="0" bIns="0" anchor="b">
            <a:normAutofit/>
          </a:bodyPr>
          <a:lstStyle>
            <a:lvl1pPr>
              <a:defRPr sz="3200">
                <a:solidFill>
                  <a:srgbClr val="004EA8"/>
                </a:solidFill>
              </a:defRPr>
            </a:lvl1pPr>
          </a:lstStyle>
          <a:p>
            <a:r>
              <a:rPr lang="nb-NO" dirty="0"/>
              <a:t>Klikk for å redigere tittelstil</a:t>
            </a:r>
          </a:p>
        </p:txBody>
      </p:sp>
      <p:sp>
        <p:nvSpPr>
          <p:cNvPr id="4" name="Plassholder for tekst 3">
            <a:extLst>
              <a:ext uri="{FF2B5EF4-FFF2-40B4-BE49-F238E27FC236}">
                <a16:creationId xmlns:a16="http://schemas.microsoft.com/office/drawing/2014/main" id="{F58198E4-B4F8-D847-A48A-14301A398A26}"/>
              </a:ext>
            </a:extLst>
          </p:cNvPr>
          <p:cNvSpPr>
            <a:spLocks noGrp="1"/>
          </p:cNvSpPr>
          <p:nvPr>
            <p:ph type="body" sz="half" idx="2"/>
          </p:nvPr>
        </p:nvSpPr>
        <p:spPr>
          <a:xfrm>
            <a:off x="550863" y="1627681"/>
            <a:ext cx="4260412" cy="4573166"/>
          </a:xfrm>
          <a:prstGeom prst="rect">
            <a:avLst/>
          </a:prstGeom>
        </p:spPr>
        <p:txBody>
          <a:bodyPr lIns="0" tIns="0" rIns="0" bIns="0">
            <a:normAutofit/>
          </a:bodyPr>
          <a:lstStyle>
            <a:lvl1pPr marL="0" indent="0">
              <a:buNone/>
              <a:defRPr sz="2200">
                <a:solidFill>
                  <a:schemeClr val="tx1">
                    <a:lumMod val="85000"/>
                    <a:lumOff val="1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dirty="0"/>
              <a:t>Rediger tekststiler i malen</a:t>
            </a:r>
          </a:p>
        </p:txBody>
      </p:sp>
      <p:sp>
        <p:nvSpPr>
          <p:cNvPr id="6" name="Plassholder for bunntekst 5">
            <a:extLst>
              <a:ext uri="{FF2B5EF4-FFF2-40B4-BE49-F238E27FC236}">
                <a16:creationId xmlns:a16="http://schemas.microsoft.com/office/drawing/2014/main" id="{B4240D9E-7AFD-154D-A4CE-0F3CBB74C2F4}"/>
              </a:ext>
            </a:extLst>
          </p:cNvPr>
          <p:cNvSpPr>
            <a:spLocks noGrp="1"/>
          </p:cNvSpPr>
          <p:nvPr>
            <p:ph type="ftr" sz="quarter" idx="11"/>
          </p:nvPr>
        </p:nvSpPr>
        <p:spPr/>
        <p:txBody>
          <a:bodyPr/>
          <a:lstStyle/>
          <a:p>
            <a:endParaRPr lang="nb-NO"/>
          </a:p>
        </p:txBody>
      </p:sp>
      <p:sp>
        <p:nvSpPr>
          <p:cNvPr id="9" name="Plassholder for bilde 7">
            <a:extLst>
              <a:ext uri="{FF2B5EF4-FFF2-40B4-BE49-F238E27FC236}">
                <a16:creationId xmlns:a16="http://schemas.microsoft.com/office/drawing/2014/main" id="{F89D8EAC-7345-F144-9C4C-658DA9F08D96}"/>
              </a:ext>
            </a:extLst>
          </p:cNvPr>
          <p:cNvSpPr>
            <a:spLocks noGrp="1"/>
          </p:cNvSpPr>
          <p:nvPr>
            <p:ph type="pic" sz="quarter" idx="13"/>
          </p:nvPr>
        </p:nvSpPr>
        <p:spPr>
          <a:xfrm>
            <a:off x="5100200" y="1628775"/>
            <a:ext cx="6537016" cy="4572000"/>
          </a:xfrm>
          <a:prstGeom prst="rect">
            <a:avLst/>
          </a:prstGeom>
          <a:solidFill>
            <a:schemeClr val="bg1">
              <a:lumMod val="95000"/>
            </a:schemeClr>
          </a:solidFill>
        </p:spPr>
        <p:txBody>
          <a:bodyPr tIns="576072"/>
          <a:lstStyle>
            <a:lvl1pPr marL="0" indent="0" algn="ctr" defTabSz="685800" rtl="0" eaLnBrk="1" latinLnBrk="0" hangingPunct="1">
              <a:lnSpc>
                <a:spcPct val="100000"/>
              </a:lnSpc>
              <a:spcBef>
                <a:spcPts val="300"/>
              </a:spcBef>
              <a:buFont typeface="Arial" panose="020B0604020202020204" pitchFamily="34" charset="0"/>
              <a:buNone/>
              <a:defRPr sz="1200"/>
            </a:lvl1pPr>
          </a:lstStyle>
          <a:p>
            <a:r>
              <a:rPr lang="nb-NO"/>
              <a:t>Klikk på ikonet for å legge til et bilde</a:t>
            </a:r>
          </a:p>
        </p:txBody>
      </p:sp>
    </p:spTree>
    <p:extLst>
      <p:ext uri="{BB962C8B-B14F-4D97-AF65-F5344CB8AC3E}">
        <p14:creationId xmlns:p14="http://schemas.microsoft.com/office/powerpoint/2010/main" val="30074595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kstsider - 13">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A85C763-FE68-3747-8F11-92B177B6F0EE}"/>
              </a:ext>
            </a:extLst>
          </p:cNvPr>
          <p:cNvSpPr>
            <a:spLocks noGrp="1"/>
          </p:cNvSpPr>
          <p:nvPr>
            <p:ph type="title"/>
          </p:nvPr>
        </p:nvSpPr>
        <p:spPr>
          <a:xfrm>
            <a:off x="550863" y="296413"/>
            <a:ext cx="11090275" cy="972000"/>
          </a:xfrm>
          <a:prstGeom prst="rect">
            <a:avLst/>
          </a:prstGeom>
        </p:spPr>
        <p:txBody>
          <a:bodyPr lIns="0" tIns="0" rIns="0" bIns="0" anchor="b">
            <a:normAutofit/>
          </a:bodyPr>
          <a:lstStyle>
            <a:lvl1pPr>
              <a:defRPr sz="3200">
                <a:solidFill>
                  <a:srgbClr val="004EA8"/>
                </a:solidFill>
              </a:defRPr>
            </a:lvl1pPr>
          </a:lstStyle>
          <a:p>
            <a:r>
              <a:rPr lang="nb-NO" dirty="0"/>
              <a:t>Klikk for å redigere tittelstil</a:t>
            </a:r>
          </a:p>
        </p:txBody>
      </p:sp>
      <p:sp>
        <p:nvSpPr>
          <p:cNvPr id="4" name="Plassholder for tekst 3">
            <a:extLst>
              <a:ext uri="{FF2B5EF4-FFF2-40B4-BE49-F238E27FC236}">
                <a16:creationId xmlns:a16="http://schemas.microsoft.com/office/drawing/2014/main" id="{F58198E4-B4F8-D847-A48A-14301A398A26}"/>
              </a:ext>
            </a:extLst>
          </p:cNvPr>
          <p:cNvSpPr>
            <a:spLocks noGrp="1"/>
          </p:cNvSpPr>
          <p:nvPr>
            <p:ph type="body" sz="half" idx="2"/>
          </p:nvPr>
        </p:nvSpPr>
        <p:spPr>
          <a:xfrm>
            <a:off x="7380726" y="1628775"/>
            <a:ext cx="4260412" cy="4572000"/>
          </a:xfrm>
          <a:prstGeom prst="rect">
            <a:avLst/>
          </a:prstGeom>
        </p:spPr>
        <p:txBody>
          <a:bodyPr lIns="0" tIns="0" rIns="0" bIns="0">
            <a:normAutofit/>
          </a:bodyPr>
          <a:lstStyle>
            <a:lvl1pPr marL="0" indent="0">
              <a:buNone/>
              <a:defRPr sz="2200">
                <a:solidFill>
                  <a:schemeClr val="tx1">
                    <a:lumMod val="85000"/>
                    <a:lumOff val="1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dirty="0"/>
              <a:t>Rediger tekststiler i malen</a:t>
            </a:r>
          </a:p>
        </p:txBody>
      </p:sp>
      <p:sp>
        <p:nvSpPr>
          <p:cNvPr id="6" name="Plassholder for bunntekst 5">
            <a:extLst>
              <a:ext uri="{FF2B5EF4-FFF2-40B4-BE49-F238E27FC236}">
                <a16:creationId xmlns:a16="http://schemas.microsoft.com/office/drawing/2014/main" id="{B4240D9E-7AFD-154D-A4CE-0F3CBB74C2F4}"/>
              </a:ext>
            </a:extLst>
          </p:cNvPr>
          <p:cNvSpPr>
            <a:spLocks noGrp="1"/>
          </p:cNvSpPr>
          <p:nvPr>
            <p:ph type="ftr" sz="quarter" idx="11"/>
          </p:nvPr>
        </p:nvSpPr>
        <p:spPr/>
        <p:txBody>
          <a:bodyPr/>
          <a:lstStyle/>
          <a:p>
            <a:endParaRPr lang="nb-NO"/>
          </a:p>
        </p:txBody>
      </p:sp>
      <p:sp>
        <p:nvSpPr>
          <p:cNvPr id="9" name="Plassholder for bilde 7">
            <a:extLst>
              <a:ext uri="{FF2B5EF4-FFF2-40B4-BE49-F238E27FC236}">
                <a16:creationId xmlns:a16="http://schemas.microsoft.com/office/drawing/2014/main" id="{F89D8EAC-7345-F144-9C4C-658DA9F08D96}"/>
              </a:ext>
            </a:extLst>
          </p:cNvPr>
          <p:cNvSpPr>
            <a:spLocks noGrp="1"/>
          </p:cNvSpPr>
          <p:nvPr>
            <p:ph type="pic" sz="quarter" idx="13"/>
          </p:nvPr>
        </p:nvSpPr>
        <p:spPr>
          <a:xfrm>
            <a:off x="550863" y="1629869"/>
            <a:ext cx="6537016" cy="4570834"/>
          </a:xfrm>
          <a:prstGeom prst="rect">
            <a:avLst/>
          </a:prstGeom>
          <a:solidFill>
            <a:schemeClr val="bg1">
              <a:lumMod val="95000"/>
            </a:schemeClr>
          </a:solidFill>
        </p:spPr>
        <p:txBody>
          <a:bodyPr tIns="576072"/>
          <a:lstStyle>
            <a:lvl1pPr marL="0" indent="0" algn="ctr" defTabSz="685800" rtl="0" eaLnBrk="1" latinLnBrk="0" hangingPunct="1">
              <a:lnSpc>
                <a:spcPct val="100000"/>
              </a:lnSpc>
              <a:spcBef>
                <a:spcPts val="300"/>
              </a:spcBef>
              <a:buFont typeface="Arial" panose="020B0604020202020204" pitchFamily="34" charset="0"/>
              <a:buNone/>
              <a:defRPr sz="1200"/>
            </a:lvl1pPr>
          </a:lstStyle>
          <a:p>
            <a:r>
              <a:rPr lang="nb-NO"/>
              <a:t>Klikk på ikonet for å legge til et bilde</a:t>
            </a:r>
          </a:p>
        </p:txBody>
      </p:sp>
    </p:spTree>
    <p:extLst>
      <p:ext uri="{BB962C8B-B14F-4D97-AF65-F5344CB8AC3E}">
        <p14:creationId xmlns:p14="http://schemas.microsoft.com/office/powerpoint/2010/main" val="24217668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kstsider - 14">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7B3117-02D4-9949-B6D8-43177C36873D}"/>
              </a:ext>
            </a:extLst>
          </p:cNvPr>
          <p:cNvSpPr>
            <a:spLocks noGrp="1"/>
          </p:cNvSpPr>
          <p:nvPr>
            <p:ph type="title"/>
          </p:nvPr>
        </p:nvSpPr>
        <p:spPr>
          <a:xfrm>
            <a:off x="550863" y="296413"/>
            <a:ext cx="11091720" cy="972000"/>
          </a:xfrm>
          <a:prstGeom prst="rect">
            <a:avLst/>
          </a:prstGeom>
        </p:spPr>
        <p:txBody>
          <a:bodyPr lIns="0" tIns="0" rIns="0" bIns="0"/>
          <a:lstStyle/>
          <a:p>
            <a:r>
              <a:rPr lang="nb-NO" dirty="0"/>
              <a:t>Klikk for å redigere tittelstil</a:t>
            </a:r>
          </a:p>
        </p:txBody>
      </p:sp>
      <p:sp>
        <p:nvSpPr>
          <p:cNvPr id="5" name="Plassholder for bunntekst 4">
            <a:extLst>
              <a:ext uri="{FF2B5EF4-FFF2-40B4-BE49-F238E27FC236}">
                <a16:creationId xmlns:a16="http://schemas.microsoft.com/office/drawing/2014/main" id="{B21B55C7-BE22-D345-A284-4F12547BDC28}"/>
              </a:ext>
            </a:extLst>
          </p:cNvPr>
          <p:cNvSpPr>
            <a:spLocks noGrp="1"/>
          </p:cNvSpPr>
          <p:nvPr>
            <p:ph type="ftr" sz="quarter" idx="11"/>
          </p:nvPr>
        </p:nvSpPr>
        <p:spPr/>
        <p:txBody>
          <a:bodyPr/>
          <a:lstStyle/>
          <a:p>
            <a:endParaRPr lang="nb-NO"/>
          </a:p>
        </p:txBody>
      </p:sp>
      <p:sp>
        <p:nvSpPr>
          <p:cNvPr id="8" name="Plassholder for bilde 7">
            <a:extLst>
              <a:ext uri="{FF2B5EF4-FFF2-40B4-BE49-F238E27FC236}">
                <a16:creationId xmlns:a16="http://schemas.microsoft.com/office/drawing/2014/main" id="{DCC085AE-C6D4-4E48-8554-57888637EE3F}"/>
              </a:ext>
            </a:extLst>
          </p:cNvPr>
          <p:cNvSpPr>
            <a:spLocks noGrp="1"/>
          </p:cNvSpPr>
          <p:nvPr>
            <p:ph type="pic" sz="quarter" idx="13"/>
          </p:nvPr>
        </p:nvSpPr>
        <p:spPr>
          <a:xfrm>
            <a:off x="550864" y="1628775"/>
            <a:ext cx="11090274" cy="4572000"/>
          </a:xfrm>
          <a:prstGeom prst="rect">
            <a:avLst/>
          </a:prstGeom>
          <a:solidFill>
            <a:schemeClr val="bg1">
              <a:lumMod val="95000"/>
            </a:schemeClr>
          </a:solidFill>
        </p:spPr>
        <p:txBody>
          <a:bodyPr tIns="576072"/>
          <a:lstStyle>
            <a:lvl1pPr marL="0" indent="0" algn="ctr" defTabSz="685800" rtl="0" eaLnBrk="1" latinLnBrk="0" hangingPunct="1">
              <a:lnSpc>
                <a:spcPct val="100000"/>
              </a:lnSpc>
              <a:spcBef>
                <a:spcPts val="300"/>
              </a:spcBef>
              <a:buFont typeface="Arial" panose="020B0604020202020204" pitchFamily="34" charset="0"/>
              <a:buNone/>
              <a:defRPr sz="1200"/>
            </a:lvl1pPr>
          </a:lstStyle>
          <a:p>
            <a:r>
              <a:rPr lang="nb-NO"/>
              <a:t>Klikk på ikonet for å legge til et bilde</a:t>
            </a:r>
          </a:p>
        </p:txBody>
      </p:sp>
    </p:spTree>
    <p:extLst>
      <p:ext uri="{BB962C8B-B14F-4D97-AF65-F5344CB8AC3E}">
        <p14:creationId xmlns:p14="http://schemas.microsoft.com/office/powerpoint/2010/main" val="116245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Forside - 1 med egne bildre">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C45B5C4A-5059-6149-80B7-B23E2470E4C5}"/>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Bilde 3">
            <a:extLst>
              <a:ext uri="{FF2B5EF4-FFF2-40B4-BE49-F238E27FC236}">
                <a16:creationId xmlns:a16="http://schemas.microsoft.com/office/drawing/2014/main" id="{398BC3A5-4383-8A4A-9D0E-F40CFBF69BF8}"/>
              </a:ext>
            </a:extLst>
          </p:cNvPr>
          <p:cNvPicPr>
            <a:picLocks noChangeAspect="1"/>
          </p:cNvPicPr>
          <p:nvPr userDrawn="1"/>
        </p:nvPicPr>
        <p:blipFill>
          <a:blip r:embed="rId3"/>
          <a:stretch>
            <a:fillRect/>
          </a:stretch>
        </p:blipFill>
        <p:spPr>
          <a:xfrm>
            <a:off x="9831600" y="424800"/>
            <a:ext cx="1813189" cy="777600"/>
          </a:xfrm>
          <a:prstGeom prst="rect">
            <a:avLst/>
          </a:prstGeom>
        </p:spPr>
      </p:pic>
      <p:sp>
        <p:nvSpPr>
          <p:cNvPr id="12" name="Plassholder for bilde 8">
            <a:extLst>
              <a:ext uri="{FF2B5EF4-FFF2-40B4-BE49-F238E27FC236}">
                <a16:creationId xmlns:a16="http://schemas.microsoft.com/office/drawing/2014/main" id="{47B837E9-674C-5E4D-9D2A-C9BAB888BCA8}"/>
              </a:ext>
            </a:extLst>
          </p:cNvPr>
          <p:cNvSpPr>
            <a:spLocks noGrp="1"/>
          </p:cNvSpPr>
          <p:nvPr>
            <p:ph type="pic" sz="quarter" idx="10"/>
          </p:nvPr>
        </p:nvSpPr>
        <p:spPr>
          <a:xfrm>
            <a:off x="0" y="-1"/>
            <a:ext cx="6061074" cy="3394075"/>
          </a:xfrm>
          <a:prstGeom prst="rect">
            <a:avLst/>
          </a:prstGeom>
        </p:spPr>
        <p:txBody>
          <a:bodyPr/>
          <a:lstStyle/>
          <a:p>
            <a:endParaRPr lang="nb-NO"/>
          </a:p>
        </p:txBody>
      </p:sp>
      <p:sp>
        <p:nvSpPr>
          <p:cNvPr id="13" name="Plassholder for bilde 8">
            <a:extLst>
              <a:ext uri="{FF2B5EF4-FFF2-40B4-BE49-F238E27FC236}">
                <a16:creationId xmlns:a16="http://schemas.microsoft.com/office/drawing/2014/main" id="{1CA942DC-BC7F-6947-B1CB-5A3255AE7419}"/>
              </a:ext>
            </a:extLst>
          </p:cNvPr>
          <p:cNvSpPr>
            <a:spLocks noGrp="1"/>
          </p:cNvSpPr>
          <p:nvPr>
            <p:ph type="pic" sz="quarter" idx="11"/>
          </p:nvPr>
        </p:nvSpPr>
        <p:spPr>
          <a:xfrm>
            <a:off x="0" y="4330700"/>
            <a:ext cx="4460240" cy="2527300"/>
          </a:xfrm>
          <a:prstGeom prst="rect">
            <a:avLst/>
          </a:prstGeom>
        </p:spPr>
        <p:txBody>
          <a:bodyPr/>
          <a:lstStyle/>
          <a:p>
            <a:endParaRPr lang="nb-NO" dirty="0"/>
          </a:p>
        </p:txBody>
      </p:sp>
      <p:sp>
        <p:nvSpPr>
          <p:cNvPr id="14" name="Plassholder for bilde 8">
            <a:extLst>
              <a:ext uri="{FF2B5EF4-FFF2-40B4-BE49-F238E27FC236}">
                <a16:creationId xmlns:a16="http://schemas.microsoft.com/office/drawing/2014/main" id="{5BAC0CBE-17BA-B442-A201-1E94C71A45C6}"/>
              </a:ext>
            </a:extLst>
          </p:cNvPr>
          <p:cNvSpPr>
            <a:spLocks noGrp="1"/>
          </p:cNvSpPr>
          <p:nvPr>
            <p:ph type="pic" sz="quarter" idx="12"/>
          </p:nvPr>
        </p:nvSpPr>
        <p:spPr>
          <a:xfrm>
            <a:off x="7721601" y="1730375"/>
            <a:ext cx="4470398" cy="5127625"/>
          </a:xfrm>
          <a:prstGeom prst="rect">
            <a:avLst/>
          </a:prstGeom>
        </p:spPr>
        <p:txBody>
          <a:bodyPr/>
          <a:lstStyle/>
          <a:p>
            <a:endParaRPr lang="nb-NO" dirty="0"/>
          </a:p>
        </p:txBody>
      </p:sp>
    </p:spTree>
    <p:extLst>
      <p:ext uri="{BB962C8B-B14F-4D97-AF65-F5344CB8AC3E}">
        <p14:creationId xmlns:p14="http://schemas.microsoft.com/office/powerpoint/2010/main" val="33835938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kstsider - 15">
    <p:spTree>
      <p:nvGrpSpPr>
        <p:cNvPr id="1" name=""/>
        <p:cNvGrpSpPr/>
        <p:nvPr/>
      </p:nvGrpSpPr>
      <p:grpSpPr>
        <a:xfrm>
          <a:off x="0" y="0"/>
          <a:ext cx="0" cy="0"/>
          <a:chOff x="0" y="0"/>
          <a:chExt cx="0" cy="0"/>
        </a:xfrm>
      </p:grpSpPr>
      <p:sp>
        <p:nvSpPr>
          <p:cNvPr id="6" name="Plassholder for bunntekst 5">
            <a:extLst>
              <a:ext uri="{FF2B5EF4-FFF2-40B4-BE49-F238E27FC236}">
                <a16:creationId xmlns:a16="http://schemas.microsoft.com/office/drawing/2014/main" id="{AD7FBA83-2013-3244-ADB9-1DF2648EB4B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4785E7A-0E8F-A74F-BA9A-18816F1EC2E5}"/>
              </a:ext>
            </a:extLst>
          </p:cNvPr>
          <p:cNvSpPr>
            <a:spLocks noGrp="1"/>
          </p:cNvSpPr>
          <p:nvPr>
            <p:ph type="sldNum" sz="quarter" idx="12"/>
          </p:nvPr>
        </p:nvSpPr>
        <p:spPr>
          <a:xfrm>
            <a:off x="10952693" y="6356350"/>
            <a:ext cx="684523" cy="365125"/>
          </a:xfrm>
          <a:prstGeom prst="rect">
            <a:avLst/>
          </a:prstGeom>
        </p:spPr>
        <p:txBody>
          <a:bodyPr/>
          <a:lstStyle/>
          <a:p>
            <a:fld id="{4288501E-C257-5641-A554-F7A4E2A0FB01}" type="slidenum">
              <a:t>‹#›</a:t>
            </a:fld>
            <a:endParaRPr lang="nb-NO"/>
          </a:p>
        </p:txBody>
      </p:sp>
      <p:sp>
        <p:nvSpPr>
          <p:cNvPr id="5" name="Plassholder for bilde 7">
            <a:extLst>
              <a:ext uri="{FF2B5EF4-FFF2-40B4-BE49-F238E27FC236}">
                <a16:creationId xmlns:a16="http://schemas.microsoft.com/office/drawing/2014/main" id="{CD9E766E-EA6E-E849-9F2E-ECC7F2A79C99}"/>
              </a:ext>
            </a:extLst>
          </p:cNvPr>
          <p:cNvSpPr>
            <a:spLocks noGrp="1"/>
          </p:cNvSpPr>
          <p:nvPr>
            <p:ph type="pic" sz="quarter" idx="13"/>
          </p:nvPr>
        </p:nvSpPr>
        <p:spPr>
          <a:xfrm>
            <a:off x="0" y="0"/>
            <a:ext cx="12192000" cy="6857999"/>
          </a:xfrm>
          <a:prstGeom prst="rect">
            <a:avLst/>
          </a:prstGeom>
          <a:solidFill>
            <a:schemeClr val="bg1">
              <a:lumMod val="95000"/>
            </a:schemeClr>
          </a:solidFill>
        </p:spPr>
        <p:txBody>
          <a:bodyPr tIns="576072"/>
          <a:lstStyle>
            <a:lvl1pPr marL="0" indent="0" algn="ctr" defTabSz="685800" rtl="0" eaLnBrk="1" latinLnBrk="0" hangingPunct="1">
              <a:lnSpc>
                <a:spcPct val="100000"/>
              </a:lnSpc>
              <a:spcBef>
                <a:spcPts val="300"/>
              </a:spcBef>
              <a:buFont typeface="Arial" panose="020B0604020202020204" pitchFamily="34" charset="0"/>
              <a:buNone/>
              <a:defRPr sz="1200"/>
            </a:lvl1pPr>
          </a:lstStyle>
          <a:p>
            <a:r>
              <a:rPr lang="nb-NO"/>
              <a:t>Klikk på ikonet for å legge til et bilde</a:t>
            </a:r>
          </a:p>
        </p:txBody>
      </p:sp>
    </p:spTree>
    <p:extLst>
      <p:ext uri="{BB962C8B-B14F-4D97-AF65-F5344CB8AC3E}">
        <p14:creationId xmlns:p14="http://schemas.microsoft.com/office/powerpoint/2010/main" val="34847480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ekstsider - 16">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B0B379A-DB07-E146-861A-3E96C46879C7}"/>
              </a:ext>
            </a:extLst>
          </p:cNvPr>
          <p:cNvSpPr>
            <a:spLocks noGrp="1"/>
          </p:cNvSpPr>
          <p:nvPr>
            <p:ph type="title"/>
          </p:nvPr>
        </p:nvSpPr>
        <p:spPr>
          <a:xfrm>
            <a:off x="550863" y="296413"/>
            <a:ext cx="11090275" cy="972000"/>
          </a:xfrm>
          <a:prstGeom prst="rect">
            <a:avLst/>
          </a:prstGeom>
        </p:spPr>
        <p:txBody>
          <a:bodyPr lIns="0" tIns="0" rIns="0" bIns="0"/>
          <a:lstStyle/>
          <a:p>
            <a:r>
              <a:rPr lang="nb-NO" dirty="0"/>
              <a:t>Klikk for å redigere tittelstil</a:t>
            </a:r>
          </a:p>
        </p:txBody>
      </p:sp>
      <p:sp>
        <p:nvSpPr>
          <p:cNvPr id="4" name="Plassholder for bunntekst 3">
            <a:extLst>
              <a:ext uri="{FF2B5EF4-FFF2-40B4-BE49-F238E27FC236}">
                <a16:creationId xmlns:a16="http://schemas.microsoft.com/office/drawing/2014/main" id="{1B735718-DD4C-FB4A-8F15-2F6260A8B2CE}"/>
              </a:ext>
            </a:extLst>
          </p:cNvPr>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2296001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Tekstsider - 17">
    <p:spTree>
      <p:nvGrpSpPr>
        <p:cNvPr id="1" name=""/>
        <p:cNvGrpSpPr/>
        <p:nvPr/>
      </p:nvGrpSpPr>
      <p:grpSpPr>
        <a:xfrm>
          <a:off x="0" y="0"/>
          <a:ext cx="0" cy="0"/>
          <a:chOff x="0" y="0"/>
          <a:chExt cx="0" cy="0"/>
        </a:xfrm>
      </p:grpSpPr>
      <p:sp>
        <p:nvSpPr>
          <p:cNvPr id="3" name="Plassholder for bunntekst 2">
            <a:extLst>
              <a:ext uri="{FF2B5EF4-FFF2-40B4-BE49-F238E27FC236}">
                <a16:creationId xmlns:a16="http://schemas.microsoft.com/office/drawing/2014/main" id="{151F9526-4B6D-7B4A-89FE-F68A035C9B6E}"/>
              </a:ext>
            </a:extLst>
          </p:cNvPr>
          <p:cNvSpPr>
            <a:spLocks noGrp="1"/>
          </p:cNvSpPr>
          <p:nvPr>
            <p:ph type="ftr" sz="quarter" idx="11"/>
          </p:nvPr>
        </p:nvSpPr>
        <p:spPr>
          <a:xfrm>
            <a:off x="550863" y="6356350"/>
            <a:ext cx="5400675" cy="365125"/>
          </a:xfrm>
        </p:spPr>
        <p:txBody>
          <a:bodyPr/>
          <a:lstStyle/>
          <a:p>
            <a:endParaRPr lang="nb-NO" dirty="0"/>
          </a:p>
        </p:txBody>
      </p:sp>
    </p:spTree>
    <p:extLst>
      <p:ext uri="{BB962C8B-B14F-4D97-AF65-F5344CB8AC3E}">
        <p14:creationId xmlns:p14="http://schemas.microsoft.com/office/powerpoint/2010/main" val="6005604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28470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lde - 1">
    <p:spTree>
      <p:nvGrpSpPr>
        <p:cNvPr id="1" name=""/>
        <p:cNvGrpSpPr/>
        <p:nvPr/>
      </p:nvGrpSpPr>
      <p:grpSpPr>
        <a:xfrm>
          <a:off x="0" y="0"/>
          <a:ext cx="0" cy="0"/>
          <a:chOff x="0" y="0"/>
          <a:chExt cx="0" cy="0"/>
        </a:xfrm>
      </p:grpSpPr>
      <p:sp>
        <p:nvSpPr>
          <p:cNvPr id="33" name="Plassholder for bilde 32">
            <a:extLst>
              <a:ext uri="{FF2B5EF4-FFF2-40B4-BE49-F238E27FC236}">
                <a16:creationId xmlns:a16="http://schemas.microsoft.com/office/drawing/2014/main" id="{D9CBE1EA-2C59-B04A-AE78-14B97883EFF2}"/>
              </a:ext>
            </a:extLst>
          </p:cNvPr>
          <p:cNvSpPr>
            <a:spLocks noGrp="1"/>
          </p:cNvSpPr>
          <p:nvPr>
            <p:ph type="pic" sz="quarter" idx="25"/>
          </p:nvPr>
        </p:nvSpPr>
        <p:spPr>
          <a:xfrm>
            <a:off x="-3" y="1"/>
            <a:ext cx="12192004" cy="6867573"/>
          </a:xfrm>
          <a:custGeom>
            <a:avLst/>
            <a:gdLst>
              <a:gd name="connsiteX0" fmla="*/ 1361326 w 12192004"/>
              <a:gd name="connsiteY0" fmla="*/ 6053309 h 6867573"/>
              <a:gd name="connsiteX1" fmla="*/ 2876794 w 12192004"/>
              <a:gd name="connsiteY1" fmla="*/ 6053309 h 6867573"/>
              <a:gd name="connsiteX2" fmla="*/ 2876794 w 12192004"/>
              <a:gd name="connsiteY2" fmla="*/ 6867572 h 6867573"/>
              <a:gd name="connsiteX3" fmla="*/ 1361326 w 12192004"/>
              <a:gd name="connsiteY3" fmla="*/ 6867572 h 6867573"/>
              <a:gd name="connsiteX4" fmla="*/ 0 w 12192004"/>
              <a:gd name="connsiteY4" fmla="*/ 6053309 h 6867573"/>
              <a:gd name="connsiteX5" fmla="*/ 1279136 w 12192004"/>
              <a:gd name="connsiteY5" fmla="*/ 6053309 h 6867573"/>
              <a:gd name="connsiteX6" fmla="*/ 1279136 w 12192004"/>
              <a:gd name="connsiteY6" fmla="*/ 6867572 h 6867573"/>
              <a:gd name="connsiteX7" fmla="*/ 0 w 12192004"/>
              <a:gd name="connsiteY7" fmla="*/ 6867572 h 6867573"/>
              <a:gd name="connsiteX8" fmla="*/ 9315210 w 12192004"/>
              <a:gd name="connsiteY8" fmla="*/ 4332229 h 6867573"/>
              <a:gd name="connsiteX9" fmla="*/ 12192004 w 12192004"/>
              <a:gd name="connsiteY9" fmla="*/ 4332229 h 6867573"/>
              <a:gd name="connsiteX10" fmla="*/ 12192004 w 12192004"/>
              <a:gd name="connsiteY10" fmla="*/ 6867573 h 6867573"/>
              <a:gd name="connsiteX11" fmla="*/ 9315210 w 12192004"/>
              <a:gd name="connsiteY11" fmla="*/ 6867573 h 6867573"/>
              <a:gd name="connsiteX12" fmla="*/ 10914214 w 12192004"/>
              <a:gd name="connsiteY12" fmla="*/ 3462311 h 6867573"/>
              <a:gd name="connsiteX13" fmla="*/ 12192003 w 12192004"/>
              <a:gd name="connsiteY13" fmla="*/ 3462311 h 6867573"/>
              <a:gd name="connsiteX14" fmla="*/ 12192003 w 12192004"/>
              <a:gd name="connsiteY14" fmla="*/ 4260816 h 6867573"/>
              <a:gd name="connsiteX15" fmla="*/ 10914214 w 12192004"/>
              <a:gd name="connsiteY15" fmla="*/ 4260816 h 6867573"/>
              <a:gd name="connsiteX16" fmla="*/ 9315210 w 12192004"/>
              <a:gd name="connsiteY16" fmla="*/ 3462311 h 6867573"/>
              <a:gd name="connsiteX17" fmla="*/ 10838755 w 12192004"/>
              <a:gd name="connsiteY17" fmla="*/ 3462311 h 6867573"/>
              <a:gd name="connsiteX18" fmla="*/ 10838755 w 12192004"/>
              <a:gd name="connsiteY18" fmla="*/ 4260816 h 6867573"/>
              <a:gd name="connsiteX19" fmla="*/ 9315210 w 12192004"/>
              <a:gd name="connsiteY19" fmla="*/ 4260816 h 6867573"/>
              <a:gd name="connsiteX20" fmla="*/ 0 w 12192004"/>
              <a:gd name="connsiteY20" fmla="*/ 3462311 h 6867573"/>
              <a:gd name="connsiteX21" fmla="*/ 2876794 w 12192004"/>
              <a:gd name="connsiteY21" fmla="*/ 3462311 h 6867573"/>
              <a:gd name="connsiteX22" fmla="*/ 2876794 w 12192004"/>
              <a:gd name="connsiteY22" fmla="*/ 5981897 h 6867573"/>
              <a:gd name="connsiteX23" fmla="*/ 0 w 12192004"/>
              <a:gd name="connsiteY23" fmla="*/ 5981897 h 6867573"/>
              <a:gd name="connsiteX24" fmla="*/ 2948685 w 12192004"/>
              <a:gd name="connsiteY24" fmla="*/ 3462310 h 6867573"/>
              <a:gd name="connsiteX25" fmla="*/ 9239751 w 12192004"/>
              <a:gd name="connsiteY25" fmla="*/ 3462310 h 6867573"/>
              <a:gd name="connsiteX26" fmla="*/ 9239751 w 12192004"/>
              <a:gd name="connsiteY26" fmla="*/ 6867571 h 6867573"/>
              <a:gd name="connsiteX27" fmla="*/ 2948685 w 12192004"/>
              <a:gd name="connsiteY27" fmla="*/ 6867571 h 6867573"/>
              <a:gd name="connsiteX28" fmla="*/ 9315210 w 12192004"/>
              <a:gd name="connsiteY28" fmla="*/ 871313 h 6867573"/>
              <a:gd name="connsiteX29" fmla="*/ 12192004 w 12192004"/>
              <a:gd name="connsiteY29" fmla="*/ 871313 h 6867573"/>
              <a:gd name="connsiteX30" fmla="*/ 12192004 w 12192004"/>
              <a:gd name="connsiteY30" fmla="*/ 3390898 h 6867573"/>
              <a:gd name="connsiteX31" fmla="*/ 9315210 w 12192004"/>
              <a:gd name="connsiteY31" fmla="*/ 3390898 h 6867573"/>
              <a:gd name="connsiteX32" fmla="*/ 9315210 w 12192004"/>
              <a:gd name="connsiteY32" fmla="*/ 9575 h 6867573"/>
              <a:gd name="connsiteX33" fmla="*/ 12192004 w 12192004"/>
              <a:gd name="connsiteY33" fmla="*/ 9575 h 6867573"/>
              <a:gd name="connsiteX34" fmla="*/ 12192004 w 12192004"/>
              <a:gd name="connsiteY34" fmla="*/ 794714 h 6867573"/>
              <a:gd name="connsiteX35" fmla="*/ 9315210 w 12192004"/>
              <a:gd name="connsiteY35" fmla="*/ 794714 h 6867573"/>
              <a:gd name="connsiteX36" fmla="*/ 2 w 12192004"/>
              <a:gd name="connsiteY36" fmla="*/ 0 h 6867573"/>
              <a:gd name="connsiteX37" fmla="*/ 9245603 w 12192004"/>
              <a:gd name="connsiteY37" fmla="*/ 0 h 6867573"/>
              <a:gd name="connsiteX38" fmla="*/ 9245603 w 12192004"/>
              <a:gd name="connsiteY38" fmla="*/ 3390898 h 6867573"/>
              <a:gd name="connsiteX39" fmla="*/ 2 w 12192004"/>
              <a:gd name="connsiteY39" fmla="*/ 3390898 h 686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192004" h="6867573">
                <a:moveTo>
                  <a:pt x="1361326" y="6053309"/>
                </a:moveTo>
                <a:lnTo>
                  <a:pt x="2876794" y="6053309"/>
                </a:lnTo>
                <a:lnTo>
                  <a:pt x="2876794" y="6867572"/>
                </a:lnTo>
                <a:lnTo>
                  <a:pt x="1361326" y="6867572"/>
                </a:lnTo>
                <a:close/>
                <a:moveTo>
                  <a:pt x="0" y="6053309"/>
                </a:moveTo>
                <a:lnTo>
                  <a:pt x="1279136" y="6053309"/>
                </a:lnTo>
                <a:lnTo>
                  <a:pt x="1279136" y="6867572"/>
                </a:lnTo>
                <a:lnTo>
                  <a:pt x="0" y="6867572"/>
                </a:lnTo>
                <a:close/>
                <a:moveTo>
                  <a:pt x="9315210" y="4332229"/>
                </a:moveTo>
                <a:lnTo>
                  <a:pt x="12192004" y="4332229"/>
                </a:lnTo>
                <a:lnTo>
                  <a:pt x="12192004" y="6867573"/>
                </a:lnTo>
                <a:lnTo>
                  <a:pt x="9315210" y="6867573"/>
                </a:lnTo>
                <a:close/>
                <a:moveTo>
                  <a:pt x="10914214" y="3462311"/>
                </a:moveTo>
                <a:lnTo>
                  <a:pt x="12192003" y="3462311"/>
                </a:lnTo>
                <a:lnTo>
                  <a:pt x="12192003" y="4260816"/>
                </a:lnTo>
                <a:lnTo>
                  <a:pt x="10914214" y="4260816"/>
                </a:lnTo>
                <a:close/>
                <a:moveTo>
                  <a:pt x="9315210" y="3462311"/>
                </a:moveTo>
                <a:lnTo>
                  <a:pt x="10838755" y="3462311"/>
                </a:lnTo>
                <a:lnTo>
                  <a:pt x="10838755" y="4260816"/>
                </a:lnTo>
                <a:lnTo>
                  <a:pt x="9315210" y="4260816"/>
                </a:lnTo>
                <a:close/>
                <a:moveTo>
                  <a:pt x="0" y="3462311"/>
                </a:moveTo>
                <a:lnTo>
                  <a:pt x="2876794" y="3462311"/>
                </a:lnTo>
                <a:lnTo>
                  <a:pt x="2876794" y="5981897"/>
                </a:lnTo>
                <a:lnTo>
                  <a:pt x="0" y="5981897"/>
                </a:lnTo>
                <a:close/>
                <a:moveTo>
                  <a:pt x="2948685" y="3462310"/>
                </a:moveTo>
                <a:lnTo>
                  <a:pt x="9239751" y="3462310"/>
                </a:lnTo>
                <a:lnTo>
                  <a:pt x="9239751" y="6867571"/>
                </a:lnTo>
                <a:lnTo>
                  <a:pt x="2948685" y="6867571"/>
                </a:lnTo>
                <a:close/>
                <a:moveTo>
                  <a:pt x="9315210" y="871313"/>
                </a:moveTo>
                <a:lnTo>
                  <a:pt x="12192004" y="871313"/>
                </a:lnTo>
                <a:lnTo>
                  <a:pt x="12192004" y="3390898"/>
                </a:lnTo>
                <a:lnTo>
                  <a:pt x="9315210" y="3390898"/>
                </a:lnTo>
                <a:close/>
                <a:moveTo>
                  <a:pt x="9315210" y="9575"/>
                </a:moveTo>
                <a:lnTo>
                  <a:pt x="12192004" y="9575"/>
                </a:lnTo>
                <a:lnTo>
                  <a:pt x="12192004" y="794714"/>
                </a:lnTo>
                <a:lnTo>
                  <a:pt x="9315210" y="794714"/>
                </a:lnTo>
                <a:close/>
                <a:moveTo>
                  <a:pt x="2" y="0"/>
                </a:moveTo>
                <a:lnTo>
                  <a:pt x="9245603" y="0"/>
                </a:lnTo>
                <a:lnTo>
                  <a:pt x="9245603" y="3390898"/>
                </a:lnTo>
                <a:lnTo>
                  <a:pt x="2" y="3390898"/>
                </a:lnTo>
                <a:close/>
              </a:path>
            </a:pathLst>
          </a:custGeom>
          <a:solidFill>
            <a:schemeClr val="bg1">
              <a:lumMod val="95000"/>
            </a:schemeClr>
          </a:solidFill>
        </p:spPr>
        <p:txBody>
          <a:bodyPr wrap="square" tIns="576072">
            <a:noAutofit/>
          </a:bodyPr>
          <a:lstStyle>
            <a:lvl1pPr marL="0" indent="0" algn="ctr" defTabSz="685800" rtl="0" eaLnBrk="1" latinLnBrk="0" hangingPunct="1">
              <a:lnSpc>
                <a:spcPct val="100000"/>
              </a:lnSpc>
              <a:spcBef>
                <a:spcPts val="300"/>
              </a:spcBef>
              <a:buFont typeface="Arial" panose="020B0604020202020204" pitchFamily="34" charset="0"/>
              <a:buNone/>
              <a:defRPr sz="1200"/>
            </a:lvl1pPr>
          </a:lstStyle>
          <a:p>
            <a:r>
              <a:rPr lang="nb-NO" dirty="0"/>
              <a:t>Klikk på ikonet for å legge til et bilde</a:t>
            </a:r>
          </a:p>
        </p:txBody>
      </p:sp>
    </p:spTree>
    <p:extLst>
      <p:ext uri="{BB962C8B-B14F-4D97-AF65-F5344CB8AC3E}">
        <p14:creationId xmlns:p14="http://schemas.microsoft.com/office/powerpoint/2010/main" val="2780559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ilde - 2">
    <p:spTree>
      <p:nvGrpSpPr>
        <p:cNvPr id="1" name=""/>
        <p:cNvGrpSpPr/>
        <p:nvPr/>
      </p:nvGrpSpPr>
      <p:grpSpPr>
        <a:xfrm>
          <a:off x="0" y="0"/>
          <a:ext cx="0" cy="0"/>
          <a:chOff x="0" y="0"/>
          <a:chExt cx="0" cy="0"/>
        </a:xfrm>
      </p:grpSpPr>
      <p:sp>
        <p:nvSpPr>
          <p:cNvPr id="22" name="Plassholder for bilde 21">
            <a:extLst>
              <a:ext uri="{FF2B5EF4-FFF2-40B4-BE49-F238E27FC236}">
                <a16:creationId xmlns:a16="http://schemas.microsoft.com/office/drawing/2014/main" id="{07A1810E-9EE9-5540-9D88-36A60555D86D}"/>
              </a:ext>
            </a:extLst>
          </p:cNvPr>
          <p:cNvSpPr>
            <a:spLocks noGrp="1"/>
          </p:cNvSpPr>
          <p:nvPr>
            <p:ph type="pic" sz="quarter" idx="12"/>
          </p:nvPr>
        </p:nvSpPr>
        <p:spPr>
          <a:xfrm>
            <a:off x="-1" y="-1"/>
            <a:ext cx="12200277" cy="6858001"/>
          </a:xfrm>
          <a:custGeom>
            <a:avLst/>
            <a:gdLst>
              <a:gd name="connsiteX0" fmla="*/ 0 w 12200277"/>
              <a:gd name="connsiteY0" fmla="*/ 5194999 h 6858001"/>
              <a:gd name="connsiteX1" fmla="*/ 2876857 w 12200277"/>
              <a:gd name="connsiteY1" fmla="*/ 5194999 h 6858001"/>
              <a:gd name="connsiteX2" fmla="*/ 2876857 w 12200277"/>
              <a:gd name="connsiteY2" fmla="*/ 6858001 h 6858001"/>
              <a:gd name="connsiteX3" fmla="*/ 0 w 12200277"/>
              <a:gd name="connsiteY3" fmla="*/ 6858001 h 6858001"/>
              <a:gd name="connsiteX4" fmla="*/ 2949577 w 12200277"/>
              <a:gd name="connsiteY4" fmla="*/ 4324525 h 6858001"/>
              <a:gd name="connsiteX5" fmla="*/ 7649824 w 12200277"/>
              <a:gd name="connsiteY5" fmla="*/ 4324525 h 6858001"/>
              <a:gd name="connsiteX6" fmla="*/ 7649824 w 12200277"/>
              <a:gd name="connsiteY6" fmla="*/ 6858001 h 6858001"/>
              <a:gd name="connsiteX7" fmla="*/ 2949577 w 12200277"/>
              <a:gd name="connsiteY7" fmla="*/ 6858001 h 6858001"/>
              <a:gd name="connsiteX8" fmla="*/ 1353459 w 12200277"/>
              <a:gd name="connsiteY8" fmla="*/ 4324525 h 6858001"/>
              <a:gd name="connsiteX9" fmla="*/ 2876857 w 12200277"/>
              <a:gd name="connsiteY9" fmla="*/ 4324525 h 6858001"/>
              <a:gd name="connsiteX10" fmla="*/ 2876857 w 12200277"/>
              <a:gd name="connsiteY10" fmla="*/ 5130801 h 6858001"/>
              <a:gd name="connsiteX11" fmla="*/ 1353459 w 12200277"/>
              <a:gd name="connsiteY11" fmla="*/ 5130801 h 6858001"/>
              <a:gd name="connsiteX12" fmla="*/ 2 w 12200277"/>
              <a:gd name="connsiteY12" fmla="*/ 4324525 h 6858001"/>
              <a:gd name="connsiteX13" fmla="*/ 1283914 w 12200277"/>
              <a:gd name="connsiteY13" fmla="*/ 4324525 h 6858001"/>
              <a:gd name="connsiteX14" fmla="*/ 1283914 w 12200277"/>
              <a:gd name="connsiteY14" fmla="*/ 5130801 h 6858001"/>
              <a:gd name="connsiteX15" fmla="*/ 2 w 12200277"/>
              <a:gd name="connsiteY15" fmla="*/ 5130801 h 6858001"/>
              <a:gd name="connsiteX16" fmla="*/ 4546834 w 12200277"/>
              <a:gd name="connsiteY16" fmla="*/ 2589294 h 6858001"/>
              <a:gd name="connsiteX17" fmla="*/ 7649824 w 12200277"/>
              <a:gd name="connsiteY17" fmla="*/ 2589294 h 6858001"/>
              <a:gd name="connsiteX18" fmla="*/ 7649824 w 12200277"/>
              <a:gd name="connsiteY18" fmla="*/ 4257677 h 6858001"/>
              <a:gd name="connsiteX19" fmla="*/ 4546834 w 12200277"/>
              <a:gd name="connsiteY19" fmla="*/ 4257677 h 6858001"/>
              <a:gd name="connsiteX20" fmla="*/ 7721602 w 12200277"/>
              <a:gd name="connsiteY20" fmla="*/ 1730377 h 6858001"/>
              <a:gd name="connsiteX21" fmla="*/ 12192000 w 12200277"/>
              <a:gd name="connsiteY21" fmla="*/ 1730377 h 6858001"/>
              <a:gd name="connsiteX22" fmla="*/ 12192000 w 12200277"/>
              <a:gd name="connsiteY22" fmla="*/ 6858001 h 6858001"/>
              <a:gd name="connsiteX23" fmla="*/ 7721602 w 12200277"/>
              <a:gd name="connsiteY23" fmla="*/ 6858001 h 6858001"/>
              <a:gd name="connsiteX24" fmla="*/ 7724467 w 12200277"/>
              <a:gd name="connsiteY24" fmla="*/ 868363 h 6858001"/>
              <a:gd name="connsiteX25" fmla="*/ 9248776 w 12200277"/>
              <a:gd name="connsiteY25" fmla="*/ 868363 h 6858001"/>
              <a:gd name="connsiteX26" fmla="*/ 9248776 w 12200277"/>
              <a:gd name="connsiteY26" fmla="*/ 1657350 h 6858001"/>
              <a:gd name="connsiteX27" fmla="*/ 7724467 w 12200277"/>
              <a:gd name="connsiteY27" fmla="*/ 1657350 h 6858001"/>
              <a:gd name="connsiteX28" fmla="*/ 2 w 12200277"/>
              <a:gd name="connsiteY28" fmla="*/ 2 h 6858001"/>
              <a:gd name="connsiteX29" fmla="*/ 4470396 w 12200277"/>
              <a:gd name="connsiteY29" fmla="*/ 2 h 6858001"/>
              <a:gd name="connsiteX30" fmla="*/ 4470396 w 12200277"/>
              <a:gd name="connsiteY30" fmla="*/ 4257676 h 6858001"/>
              <a:gd name="connsiteX31" fmla="*/ 2 w 12200277"/>
              <a:gd name="connsiteY31" fmla="*/ 4257676 h 6858001"/>
              <a:gd name="connsiteX32" fmla="*/ 4546834 w 12200277"/>
              <a:gd name="connsiteY32" fmla="*/ 2 h 6858001"/>
              <a:gd name="connsiteX33" fmla="*/ 7649824 w 12200277"/>
              <a:gd name="connsiteY33" fmla="*/ 2 h 6858001"/>
              <a:gd name="connsiteX34" fmla="*/ 7649824 w 12200277"/>
              <a:gd name="connsiteY34" fmla="*/ 2533477 h 6858001"/>
              <a:gd name="connsiteX35" fmla="*/ 4546834 w 12200277"/>
              <a:gd name="connsiteY35" fmla="*/ 2533477 h 6858001"/>
              <a:gd name="connsiteX36" fmla="*/ 9323419 w 12200277"/>
              <a:gd name="connsiteY36" fmla="*/ 0 h 6858001"/>
              <a:gd name="connsiteX37" fmla="*/ 12200277 w 12200277"/>
              <a:gd name="connsiteY37" fmla="*/ 0 h 6858001"/>
              <a:gd name="connsiteX38" fmla="*/ 12200277 w 12200277"/>
              <a:gd name="connsiteY38" fmla="*/ 1657351 h 6858001"/>
              <a:gd name="connsiteX39" fmla="*/ 9323419 w 12200277"/>
              <a:gd name="connsiteY39" fmla="*/ 1657351 h 6858001"/>
              <a:gd name="connsiteX40" fmla="*/ 7724467 w 12200277"/>
              <a:gd name="connsiteY40" fmla="*/ 0 h 6858001"/>
              <a:gd name="connsiteX41" fmla="*/ 9248776 w 12200277"/>
              <a:gd name="connsiteY41" fmla="*/ 0 h 6858001"/>
              <a:gd name="connsiteX42" fmla="*/ 9248776 w 12200277"/>
              <a:gd name="connsiteY42" fmla="*/ 795339 h 6858001"/>
              <a:gd name="connsiteX43" fmla="*/ 7724467 w 12200277"/>
              <a:gd name="connsiteY43" fmla="*/ 795339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200277" h="6858001">
                <a:moveTo>
                  <a:pt x="0" y="5194999"/>
                </a:moveTo>
                <a:lnTo>
                  <a:pt x="2876857" y="5194999"/>
                </a:lnTo>
                <a:lnTo>
                  <a:pt x="2876857" y="6858001"/>
                </a:lnTo>
                <a:lnTo>
                  <a:pt x="0" y="6858001"/>
                </a:lnTo>
                <a:close/>
                <a:moveTo>
                  <a:pt x="2949577" y="4324525"/>
                </a:moveTo>
                <a:lnTo>
                  <a:pt x="7649824" y="4324525"/>
                </a:lnTo>
                <a:lnTo>
                  <a:pt x="7649824" y="6858001"/>
                </a:lnTo>
                <a:lnTo>
                  <a:pt x="2949577" y="6858001"/>
                </a:lnTo>
                <a:close/>
                <a:moveTo>
                  <a:pt x="1353459" y="4324525"/>
                </a:moveTo>
                <a:lnTo>
                  <a:pt x="2876857" y="4324525"/>
                </a:lnTo>
                <a:lnTo>
                  <a:pt x="2876857" y="5130801"/>
                </a:lnTo>
                <a:lnTo>
                  <a:pt x="1353459" y="5130801"/>
                </a:lnTo>
                <a:close/>
                <a:moveTo>
                  <a:pt x="2" y="4324525"/>
                </a:moveTo>
                <a:lnTo>
                  <a:pt x="1283914" y="4324525"/>
                </a:lnTo>
                <a:lnTo>
                  <a:pt x="1283914" y="5130801"/>
                </a:lnTo>
                <a:lnTo>
                  <a:pt x="2" y="5130801"/>
                </a:lnTo>
                <a:close/>
                <a:moveTo>
                  <a:pt x="4546834" y="2589294"/>
                </a:moveTo>
                <a:lnTo>
                  <a:pt x="7649824" y="2589294"/>
                </a:lnTo>
                <a:lnTo>
                  <a:pt x="7649824" y="4257677"/>
                </a:lnTo>
                <a:lnTo>
                  <a:pt x="4546834" y="4257677"/>
                </a:lnTo>
                <a:close/>
                <a:moveTo>
                  <a:pt x="7721602" y="1730377"/>
                </a:moveTo>
                <a:lnTo>
                  <a:pt x="12192000" y="1730377"/>
                </a:lnTo>
                <a:lnTo>
                  <a:pt x="12192000" y="6858001"/>
                </a:lnTo>
                <a:lnTo>
                  <a:pt x="7721602" y="6858001"/>
                </a:lnTo>
                <a:close/>
                <a:moveTo>
                  <a:pt x="7724467" y="868363"/>
                </a:moveTo>
                <a:lnTo>
                  <a:pt x="9248776" y="868363"/>
                </a:lnTo>
                <a:lnTo>
                  <a:pt x="9248776" y="1657350"/>
                </a:lnTo>
                <a:lnTo>
                  <a:pt x="7724467" y="1657350"/>
                </a:lnTo>
                <a:close/>
                <a:moveTo>
                  <a:pt x="2" y="2"/>
                </a:moveTo>
                <a:lnTo>
                  <a:pt x="4470396" y="2"/>
                </a:lnTo>
                <a:lnTo>
                  <a:pt x="4470396" y="4257676"/>
                </a:lnTo>
                <a:lnTo>
                  <a:pt x="2" y="4257676"/>
                </a:lnTo>
                <a:close/>
                <a:moveTo>
                  <a:pt x="4546834" y="2"/>
                </a:moveTo>
                <a:lnTo>
                  <a:pt x="7649824" y="2"/>
                </a:lnTo>
                <a:lnTo>
                  <a:pt x="7649824" y="2533477"/>
                </a:lnTo>
                <a:lnTo>
                  <a:pt x="4546834" y="2533477"/>
                </a:lnTo>
                <a:close/>
                <a:moveTo>
                  <a:pt x="9323419" y="0"/>
                </a:moveTo>
                <a:lnTo>
                  <a:pt x="12200277" y="0"/>
                </a:lnTo>
                <a:lnTo>
                  <a:pt x="12200277" y="1657351"/>
                </a:lnTo>
                <a:lnTo>
                  <a:pt x="9323419" y="1657351"/>
                </a:lnTo>
                <a:close/>
                <a:moveTo>
                  <a:pt x="7724467" y="0"/>
                </a:moveTo>
                <a:lnTo>
                  <a:pt x="9248776" y="0"/>
                </a:lnTo>
                <a:lnTo>
                  <a:pt x="9248776" y="795339"/>
                </a:lnTo>
                <a:lnTo>
                  <a:pt x="7724467" y="795339"/>
                </a:lnTo>
                <a:close/>
              </a:path>
            </a:pathLst>
          </a:custGeom>
          <a:solidFill>
            <a:schemeClr val="bg1">
              <a:lumMod val="95000"/>
            </a:schemeClr>
          </a:solidFill>
        </p:spPr>
        <p:txBody>
          <a:bodyPr wrap="square">
            <a:noAutofit/>
          </a:bodyPr>
          <a:lstStyle>
            <a:lvl1pPr marL="0" marR="0" indent="0" algn="just" defTabSz="914400" rtl="0" eaLnBrk="1" fontAlgn="auto" latinLnBrk="0" hangingPunct="1">
              <a:lnSpc>
                <a:spcPct val="100000"/>
              </a:lnSpc>
              <a:spcBef>
                <a:spcPts val="1000"/>
              </a:spcBef>
              <a:spcAft>
                <a:spcPts val="0"/>
              </a:spcAft>
              <a:buClr>
                <a:srgbClr val="004EA8"/>
              </a:buClr>
              <a:buSzPct val="120000"/>
              <a:buFontTx/>
              <a:buNone/>
              <a:tabLst/>
              <a:defRPr/>
            </a:lvl1pPr>
          </a:lstStyle>
          <a:p>
            <a:pPr marL="228600" marR="0" lvl="0" indent="-228600" algn="l" defTabSz="914400" rtl="0" eaLnBrk="1" fontAlgn="auto" latinLnBrk="0" hangingPunct="1">
              <a:lnSpc>
                <a:spcPct val="100000"/>
              </a:lnSpc>
              <a:spcBef>
                <a:spcPts val="1000"/>
              </a:spcBef>
              <a:spcAft>
                <a:spcPts val="0"/>
              </a:spcAft>
              <a:buClr>
                <a:srgbClr val="004EA8"/>
              </a:buClr>
              <a:buSzPct val="120000"/>
              <a:buFont typeface="Arial" panose="020B0604020202020204" pitchFamily="34" charset="0"/>
              <a:buChar char="•"/>
              <a:tabLst/>
              <a:defRPr/>
            </a:pPr>
            <a:r>
              <a:rPr lang="nb-NO" dirty="0"/>
              <a:t>Klikk på ikonet for å legge til et bilde</a:t>
            </a:r>
          </a:p>
          <a:p>
            <a:endParaRPr lang="nb-NO" dirty="0"/>
          </a:p>
        </p:txBody>
      </p:sp>
    </p:spTree>
    <p:extLst>
      <p:ext uri="{BB962C8B-B14F-4D97-AF65-F5344CB8AC3E}">
        <p14:creationId xmlns:p14="http://schemas.microsoft.com/office/powerpoint/2010/main" val="40501669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lde - 3">
    <p:spTree>
      <p:nvGrpSpPr>
        <p:cNvPr id="1" name=""/>
        <p:cNvGrpSpPr/>
        <p:nvPr/>
      </p:nvGrpSpPr>
      <p:grpSpPr>
        <a:xfrm>
          <a:off x="0" y="0"/>
          <a:ext cx="0" cy="0"/>
          <a:chOff x="0" y="0"/>
          <a:chExt cx="0" cy="0"/>
        </a:xfrm>
      </p:grpSpPr>
      <p:sp>
        <p:nvSpPr>
          <p:cNvPr id="9" name="Plassholder for bilde 8">
            <a:extLst>
              <a:ext uri="{FF2B5EF4-FFF2-40B4-BE49-F238E27FC236}">
                <a16:creationId xmlns:a16="http://schemas.microsoft.com/office/drawing/2014/main" id="{5F525786-C3AF-564F-BBFE-FAA1EBFAA6A5}"/>
              </a:ext>
            </a:extLst>
          </p:cNvPr>
          <p:cNvSpPr>
            <a:spLocks noGrp="1"/>
          </p:cNvSpPr>
          <p:nvPr>
            <p:ph type="pic" sz="quarter" idx="12"/>
          </p:nvPr>
        </p:nvSpPr>
        <p:spPr>
          <a:xfrm>
            <a:off x="-1" y="-1"/>
            <a:ext cx="12200277" cy="6858001"/>
          </a:xfrm>
          <a:custGeom>
            <a:avLst/>
            <a:gdLst>
              <a:gd name="connsiteX0" fmla="*/ 9305366 w 12200277"/>
              <a:gd name="connsiteY0" fmla="*/ 3460460 h 6858001"/>
              <a:gd name="connsiteX1" fmla="*/ 12192000 w 12200277"/>
              <a:gd name="connsiteY1" fmla="*/ 3460460 h 6858001"/>
              <a:gd name="connsiteX2" fmla="*/ 12192000 w 12200277"/>
              <a:gd name="connsiteY2" fmla="*/ 6858001 h 6858001"/>
              <a:gd name="connsiteX3" fmla="*/ 9305366 w 12200277"/>
              <a:gd name="connsiteY3" fmla="*/ 6858001 h 6858001"/>
              <a:gd name="connsiteX4" fmla="*/ 4536605 w 12200277"/>
              <a:gd name="connsiteY4" fmla="*/ 3460460 h 6858001"/>
              <a:gd name="connsiteX5" fmla="*/ 9241331 w 12200277"/>
              <a:gd name="connsiteY5" fmla="*/ 3460460 h 6858001"/>
              <a:gd name="connsiteX6" fmla="*/ 9241331 w 12200277"/>
              <a:gd name="connsiteY6" fmla="*/ 6858001 h 6858001"/>
              <a:gd name="connsiteX7" fmla="*/ 4536605 w 12200277"/>
              <a:gd name="connsiteY7" fmla="*/ 6858001 h 6858001"/>
              <a:gd name="connsiteX8" fmla="*/ 0 w 12200277"/>
              <a:gd name="connsiteY8" fmla="*/ 2600327 h 6858001"/>
              <a:gd name="connsiteX9" fmla="*/ 4470395 w 12200277"/>
              <a:gd name="connsiteY9" fmla="*/ 2600327 h 6858001"/>
              <a:gd name="connsiteX10" fmla="*/ 4470395 w 12200277"/>
              <a:gd name="connsiteY10" fmla="*/ 6858001 h 6858001"/>
              <a:gd name="connsiteX11" fmla="*/ 0 w 12200277"/>
              <a:gd name="connsiteY11" fmla="*/ 6858001 h 6858001"/>
              <a:gd name="connsiteX12" fmla="*/ 1 w 12200277"/>
              <a:gd name="connsiteY12" fmla="*/ 2 h 6858001"/>
              <a:gd name="connsiteX13" fmla="*/ 4470396 w 12200277"/>
              <a:gd name="connsiteY13" fmla="*/ 2 h 6858001"/>
              <a:gd name="connsiteX14" fmla="*/ 4470396 w 12200277"/>
              <a:gd name="connsiteY14" fmla="*/ 2533475 h 6858001"/>
              <a:gd name="connsiteX15" fmla="*/ 1 w 12200277"/>
              <a:gd name="connsiteY15" fmla="*/ 2533475 h 6858001"/>
              <a:gd name="connsiteX16" fmla="*/ 7718426 w 12200277"/>
              <a:gd name="connsiteY16" fmla="*/ 0 h 6858001"/>
              <a:gd name="connsiteX17" fmla="*/ 12200277 w 12200277"/>
              <a:gd name="connsiteY17" fmla="*/ 0 h 6858001"/>
              <a:gd name="connsiteX18" fmla="*/ 12200277 w 12200277"/>
              <a:gd name="connsiteY18" fmla="*/ 3397542 h 6858001"/>
              <a:gd name="connsiteX19" fmla="*/ 7718426 w 12200277"/>
              <a:gd name="connsiteY19" fmla="*/ 3397542 h 6858001"/>
              <a:gd name="connsiteX20" fmla="*/ 4536605 w 12200277"/>
              <a:gd name="connsiteY20" fmla="*/ 0 h 6858001"/>
              <a:gd name="connsiteX21" fmla="*/ 7658101 w 12200277"/>
              <a:gd name="connsiteY21" fmla="*/ 0 h 6858001"/>
              <a:gd name="connsiteX22" fmla="*/ 7658101 w 12200277"/>
              <a:gd name="connsiteY22" fmla="*/ 3397541 h 6858001"/>
              <a:gd name="connsiteX23" fmla="*/ 4536605 w 12200277"/>
              <a:gd name="connsiteY23" fmla="*/ 339754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200277" h="6858001">
                <a:moveTo>
                  <a:pt x="9305366" y="3460460"/>
                </a:moveTo>
                <a:lnTo>
                  <a:pt x="12192000" y="3460460"/>
                </a:lnTo>
                <a:lnTo>
                  <a:pt x="12192000" y="6858001"/>
                </a:lnTo>
                <a:lnTo>
                  <a:pt x="9305366" y="6858001"/>
                </a:lnTo>
                <a:close/>
                <a:moveTo>
                  <a:pt x="4536605" y="3460460"/>
                </a:moveTo>
                <a:lnTo>
                  <a:pt x="9241331" y="3460460"/>
                </a:lnTo>
                <a:lnTo>
                  <a:pt x="9241331" y="6858001"/>
                </a:lnTo>
                <a:lnTo>
                  <a:pt x="4536605" y="6858001"/>
                </a:lnTo>
                <a:close/>
                <a:moveTo>
                  <a:pt x="0" y="2600327"/>
                </a:moveTo>
                <a:lnTo>
                  <a:pt x="4470395" y="2600327"/>
                </a:lnTo>
                <a:lnTo>
                  <a:pt x="4470395" y="6858001"/>
                </a:lnTo>
                <a:lnTo>
                  <a:pt x="0" y="6858001"/>
                </a:lnTo>
                <a:close/>
                <a:moveTo>
                  <a:pt x="1" y="2"/>
                </a:moveTo>
                <a:lnTo>
                  <a:pt x="4470396" y="2"/>
                </a:lnTo>
                <a:lnTo>
                  <a:pt x="4470396" y="2533475"/>
                </a:lnTo>
                <a:lnTo>
                  <a:pt x="1" y="2533475"/>
                </a:lnTo>
                <a:close/>
                <a:moveTo>
                  <a:pt x="7718426" y="0"/>
                </a:moveTo>
                <a:lnTo>
                  <a:pt x="12200277" y="0"/>
                </a:lnTo>
                <a:lnTo>
                  <a:pt x="12200277" y="3397542"/>
                </a:lnTo>
                <a:lnTo>
                  <a:pt x="7718426" y="3397542"/>
                </a:lnTo>
                <a:close/>
                <a:moveTo>
                  <a:pt x="4536605" y="0"/>
                </a:moveTo>
                <a:lnTo>
                  <a:pt x="7658101" y="0"/>
                </a:lnTo>
                <a:lnTo>
                  <a:pt x="7658101" y="3397541"/>
                </a:lnTo>
                <a:lnTo>
                  <a:pt x="4536605" y="3397541"/>
                </a:lnTo>
                <a:close/>
              </a:path>
            </a:pathLst>
          </a:custGeom>
          <a:solidFill>
            <a:schemeClr val="bg1">
              <a:lumMod val="95000"/>
            </a:schemeClr>
          </a:solidFill>
        </p:spPr>
        <p:txBody>
          <a:bodyPr wrap="square">
            <a:noAutofit/>
          </a:bodyPr>
          <a:lstStyle>
            <a:lvl1pPr marL="228600" marR="0" indent="-228600" algn="l" defTabSz="914400" rtl="0" eaLnBrk="1" fontAlgn="auto" latinLnBrk="0" hangingPunct="1">
              <a:lnSpc>
                <a:spcPct val="100000"/>
              </a:lnSpc>
              <a:spcBef>
                <a:spcPts val="1000"/>
              </a:spcBef>
              <a:spcAft>
                <a:spcPts val="0"/>
              </a:spcAft>
              <a:buClr>
                <a:srgbClr val="004EA8"/>
              </a:buClr>
              <a:buSzPct val="120000"/>
              <a:buFont typeface="Arial" panose="020B0604020202020204" pitchFamily="34" charset="0"/>
              <a:buChar char="•"/>
              <a:tabLst/>
              <a:defRPr/>
            </a:lvl1pPr>
          </a:lstStyle>
          <a:p>
            <a:pPr marL="228600" marR="0" lvl="0" indent="-228600" algn="l" defTabSz="914400" rtl="0" eaLnBrk="1" fontAlgn="auto" latinLnBrk="0" hangingPunct="1">
              <a:lnSpc>
                <a:spcPct val="100000"/>
              </a:lnSpc>
              <a:spcBef>
                <a:spcPts val="1000"/>
              </a:spcBef>
              <a:spcAft>
                <a:spcPts val="0"/>
              </a:spcAft>
              <a:buClr>
                <a:srgbClr val="004EA8"/>
              </a:buClr>
              <a:buSzPct val="120000"/>
              <a:buFont typeface="Arial" panose="020B0604020202020204" pitchFamily="34" charset="0"/>
              <a:buChar char="•"/>
              <a:tabLst/>
              <a:defRPr/>
            </a:pPr>
            <a:r>
              <a:rPr lang="nb-NO" dirty="0"/>
              <a:t>Klikk på ikonet for å legge til et bilde</a:t>
            </a:r>
          </a:p>
          <a:p>
            <a:endParaRPr lang="nb-NO" dirty="0"/>
          </a:p>
        </p:txBody>
      </p:sp>
    </p:spTree>
    <p:extLst>
      <p:ext uri="{BB962C8B-B14F-4D97-AF65-F5344CB8AC3E}">
        <p14:creationId xmlns:p14="http://schemas.microsoft.com/office/powerpoint/2010/main" val="40864679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vslutningside ">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8EADF057-DF4C-1B4F-BB8E-7AFA2388C0B1}"/>
              </a:ext>
            </a:extLst>
          </p:cNvPr>
          <p:cNvSpPr/>
          <p:nvPr userDrawn="1"/>
        </p:nvSpPr>
        <p:spPr>
          <a:xfrm>
            <a:off x="0" y="0"/>
            <a:ext cx="12192000" cy="6858000"/>
          </a:xfrm>
          <a:prstGeom prst="rect">
            <a:avLst/>
          </a:prstGeom>
          <a:solidFill>
            <a:srgbClr val="0051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2" name="Bilde 11">
            <a:extLst>
              <a:ext uri="{FF2B5EF4-FFF2-40B4-BE49-F238E27FC236}">
                <a16:creationId xmlns:a16="http://schemas.microsoft.com/office/drawing/2014/main" id="{78AEE622-CECD-E24D-85A8-C0310B6B66E3}"/>
              </a:ext>
            </a:extLst>
          </p:cNvPr>
          <p:cNvPicPr>
            <a:picLocks noChangeAspect="1"/>
          </p:cNvPicPr>
          <p:nvPr userDrawn="1"/>
        </p:nvPicPr>
        <p:blipFill>
          <a:blip r:embed="rId2"/>
          <a:stretch>
            <a:fillRect/>
          </a:stretch>
        </p:blipFill>
        <p:spPr>
          <a:xfrm>
            <a:off x="3644170" y="2879762"/>
            <a:ext cx="2307368" cy="989532"/>
          </a:xfrm>
          <a:prstGeom prst="rect">
            <a:avLst/>
          </a:prstGeom>
        </p:spPr>
      </p:pic>
      <p:sp>
        <p:nvSpPr>
          <p:cNvPr id="3" name="TekstSylinder 2">
            <a:extLst>
              <a:ext uri="{FF2B5EF4-FFF2-40B4-BE49-F238E27FC236}">
                <a16:creationId xmlns:a16="http://schemas.microsoft.com/office/drawing/2014/main" id="{16F1E07F-4A35-364A-871D-2D5C0C969705}"/>
              </a:ext>
            </a:extLst>
          </p:cNvPr>
          <p:cNvSpPr txBox="1"/>
          <p:nvPr userDrawn="1"/>
        </p:nvSpPr>
        <p:spPr>
          <a:xfrm>
            <a:off x="6240463" y="3097529"/>
            <a:ext cx="4646993" cy="553998"/>
          </a:xfrm>
          <a:prstGeom prst="rect">
            <a:avLst/>
          </a:prstGeom>
          <a:noFill/>
        </p:spPr>
        <p:txBody>
          <a:bodyPr wrap="square" lIns="0" tIns="0" rIns="0" bIns="0" rtlCol="0" anchor="ctr">
            <a:spAutoFit/>
          </a:bodyPr>
          <a:lstStyle/>
          <a:p>
            <a:pPr>
              <a:lnSpc>
                <a:spcPct val="100000"/>
              </a:lnSpc>
            </a:pPr>
            <a:r>
              <a:rPr lang="nb-NO" sz="1200" dirty="0">
                <a:solidFill>
                  <a:schemeClr val="bg1"/>
                </a:solidFill>
                <a:latin typeface="Verdana" panose="020B0604030504040204" pitchFamily="34" charset="0"/>
                <a:ea typeface="Verdana" panose="020B0604030504040204" pitchFamily="34" charset="0"/>
                <a:cs typeface="Verdana" panose="020B0604030504040204" pitchFamily="34" charset="0"/>
              </a:rPr>
              <a:t>Telefon 38 07 50 00</a:t>
            </a:r>
          </a:p>
          <a:p>
            <a:pPr>
              <a:lnSpc>
                <a:spcPct val="100000"/>
              </a:lnSpc>
            </a:pPr>
            <a:r>
              <a:rPr lang="nb-NO"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post@kristiansand.kommune.no</a:t>
            </a:r>
            <a:endParaRPr lang="nb-NO"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nSpc>
                <a:spcPct val="100000"/>
              </a:lnSpc>
            </a:pPr>
            <a:r>
              <a:rPr lang="nb-NO"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Kristiansand.kommune.no</a:t>
            </a:r>
            <a:endParaRPr lang="nb-NO"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23370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Forside - 1 med egne bildre">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7068600-FF4F-534A-9196-253A608B3A3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Bilde 3">
            <a:extLst>
              <a:ext uri="{FF2B5EF4-FFF2-40B4-BE49-F238E27FC236}">
                <a16:creationId xmlns:a16="http://schemas.microsoft.com/office/drawing/2014/main" id="{398BC3A5-4383-8A4A-9D0E-F40CFBF69BF8}"/>
              </a:ext>
            </a:extLst>
          </p:cNvPr>
          <p:cNvPicPr>
            <a:picLocks noChangeAspect="1"/>
          </p:cNvPicPr>
          <p:nvPr userDrawn="1"/>
        </p:nvPicPr>
        <p:blipFill>
          <a:blip r:embed="rId3"/>
          <a:stretch>
            <a:fillRect/>
          </a:stretch>
        </p:blipFill>
        <p:spPr>
          <a:xfrm>
            <a:off x="9831600" y="424800"/>
            <a:ext cx="1813189" cy="777600"/>
          </a:xfrm>
          <a:prstGeom prst="rect">
            <a:avLst/>
          </a:prstGeom>
        </p:spPr>
      </p:pic>
      <p:sp>
        <p:nvSpPr>
          <p:cNvPr id="9" name="Plassholder for bilde 8">
            <a:extLst>
              <a:ext uri="{FF2B5EF4-FFF2-40B4-BE49-F238E27FC236}">
                <a16:creationId xmlns:a16="http://schemas.microsoft.com/office/drawing/2014/main" id="{4216FDB8-87D3-0F4C-ABCE-C8889E87F461}"/>
              </a:ext>
            </a:extLst>
          </p:cNvPr>
          <p:cNvSpPr>
            <a:spLocks noGrp="1"/>
          </p:cNvSpPr>
          <p:nvPr>
            <p:ph type="pic" sz="quarter" idx="10"/>
          </p:nvPr>
        </p:nvSpPr>
        <p:spPr>
          <a:xfrm>
            <a:off x="-1" y="-28575"/>
            <a:ext cx="6061075" cy="3422650"/>
          </a:xfrm>
          <a:prstGeom prst="rect">
            <a:avLst/>
          </a:prstGeom>
        </p:spPr>
        <p:txBody>
          <a:bodyPr/>
          <a:lstStyle/>
          <a:p>
            <a:endParaRPr lang="nb-NO"/>
          </a:p>
        </p:txBody>
      </p:sp>
      <p:sp>
        <p:nvSpPr>
          <p:cNvPr id="10" name="Plassholder for bilde 8">
            <a:extLst>
              <a:ext uri="{FF2B5EF4-FFF2-40B4-BE49-F238E27FC236}">
                <a16:creationId xmlns:a16="http://schemas.microsoft.com/office/drawing/2014/main" id="{EACAD9C6-98D3-1A44-B2CC-43A65F539483}"/>
              </a:ext>
            </a:extLst>
          </p:cNvPr>
          <p:cNvSpPr>
            <a:spLocks noGrp="1"/>
          </p:cNvSpPr>
          <p:nvPr>
            <p:ph type="pic" sz="quarter" idx="11"/>
          </p:nvPr>
        </p:nvSpPr>
        <p:spPr>
          <a:xfrm>
            <a:off x="34925" y="4330700"/>
            <a:ext cx="4435475" cy="2527300"/>
          </a:xfrm>
          <a:prstGeom prst="rect">
            <a:avLst/>
          </a:prstGeom>
        </p:spPr>
        <p:txBody>
          <a:bodyPr/>
          <a:lstStyle/>
          <a:p>
            <a:endParaRPr lang="nb-NO"/>
          </a:p>
        </p:txBody>
      </p:sp>
      <p:sp>
        <p:nvSpPr>
          <p:cNvPr id="11" name="Plassholder for bilde 8">
            <a:extLst>
              <a:ext uri="{FF2B5EF4-FFF2-40B4-BE49-F238E27FC236}">
                <a16:creationId xmlns:a16="http://schemas.microsoft.com/office/drawing/2014/main" id="{60CAA337-94FB-364C-8B73-BE5702173C96}"/>
              </a:ext>
            </a:extLst>
          </p:cNvPr>
          <p:cNvSpPr>
            <a:spLocks noGrp="1"/>
          </p:cNvSpPr>
          <p:nvPr>
            <p:ph type="pic" sz="quarter" idx="12"/>
          </p:nvPr>
        </p:nvSpPr>
        <p:spPr>
          <a:xfrm>
            <a:off x="7721601" y="1730375"/>
            <a:ext cx="4470398" cy="5127625"/>
          </a:xfrm>
          <a:prstGeom prst="rect">
            <a:avLst/>
          </a:prstGeom>
        </p:spPr>
        <p:txBody>
          <a:bodyPr/>
          <a:lstStyle/>
          <a:p>
            <a:endParaRPr lang="nb-NO" dirty="0"/>
          </a:p>
        </p:txBody>
      </p:sp>
    </p:spTree>
    <p:extLst>
      <p:ext uri="{BB962C8B-B14F-4D97-AF65-F5344CB8AC3E}">
        <p14:creationId xmlns:p14="http://schemas.microsoft.com/office/powerpoint/2010/main" val="2328192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rside - 3 med egne bildre">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C605BC90-5FB2-E941-93D2-E13A6D8B4EA4}"/>
              </a:ext>
            </a:extLst>
          </p:cNvPr>
          <p:cNvPicPr>
            <a:picLocks noChangeAspect="1"/>
          </p:cNvPicPr>
          <p:nvPr userDrawn="1"/>
        </p:nvPicPr>
        <p:blipFill>
          <a:blip r:embed="rId2"/>
          <a:stretch>
            <a:fillRect/>
          </a:stretch>
        </p:blipFill>
        <p:spPr>
          <a:xfrm>
            <a:off x="9833252" y="424773"/>
            <a:ext cx="1807886" cy="775326"/>
          </a:xfrm>
          <a:prstGeom prst="rect">
            <a:avLst/>
          </a:prstGeom>
          <a:noFill/>
        </p:spPr>
      </p:pic>
      <p:pic>
        <p:nvPicPr>
          <p:cNvPr id="3" name="Bilde 2" descr="Et bilde som inneholder skjermbilde&#10;&#10;Automatisk generert beskrivelse">
            <a:extLst>
              <a:ext uri="{FF2B5EF4-FFF2-40B4-BE49-F238E27FC236}">
                <a16:creationId xmlns:a16="http://schemas.microsoft.com/office/drawing/2014/main" id="{B8F3DA90-5664-1C4F-9F74-3440EDE7357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6" name="Plassholder for bilde 8">
            <a:extLst>
              <a:ext uri="{FF2B5EF4-FFF2-40B4-BE49-F238E27FC236}">
                <a16:creationId xmlns:a16="http://schemas.microsoft.com/office/drawing/2014/main" id="{146F6BDA-6C4E-1949-95CC-001E95F130DE}"/>
              </a:ext>
            </a:extLst>
          </p:cNvPr>
          <p:cNvSpPr>
            <a:spLocks noGrp="1"/>
          </p:cNvSpPr>
          <p:nvPr>
            <p:ph type="pic" sz="quarter" idx="12"/>
          </p:nvPr>
        </p:nvSpPr>
        <p:spPr>
          <a:xfrm>
            <a:off x="7721601" y="1730375"/>
            <a:ext cx="4470398" cy="5127625"/>
          </a:xfrm>
          <a:prstGeom prst="rect">
            <a:avLst/>
          </a:prstGeom>
        </p:spPr>
        <p:txBody>
          <a:bodyPr/>
          <a:lstStyle/>
          <a:p>
            <a:endParaRPr lang="nb-NO" dirty="0"/>
          </a:p>
        </p:txBody>
      </p:sp>
      <p:sp>
        <p:nvSpPr>
          <p:cNvPr id="7" name="Plassholder for bilde 8">
            <a:extLst>
              <a:ext uri="{FF2B5EF4-FFF2-40B4-BE49-F238E27FC236}">
                <a16:creationId xmlns:a16="http://schemas.microsoft.com/office/drawing/2014/main" id="{A87EB0AD-6418-3244-BF25-2D8EEB601F85}"/>
              </a:ext>
            </a:extLst>
          </p:cNvPr>
          <p:cNvSpPr>
            <a:spLocks noGrp="1"/>
          </p:cNvSpPr>
          <p:nvPr>
            <p:ph type="pic" sz="quarter" idx="10"/>
          </p:nvPr>
        </p:nvSpPr>
        <p:spPr>
          <a:xfrm>
            <a:off x="-1" y="0"/>
            <a:ext cx="4470396" cy="4257675"/>
          </a:xfrm>
          <a:prstGeom prst="rect">
            <a:avLst/>
          </a:prstGeom>
        </p:spPr>
        <p:txBody>
          <a:bodyPr/>
          <a:lstStyle/>
          <a:p>
            <a:endParaRPr lang="nb-NO"/>
          </a:p>
        </p:txBody>
      </p:sp>
      <p:pic>
        <p:nvPicPr>
          <p:cNvPr id="9" name="Bilde 8">
            <a:extLst>
              <a:ext uri="{FF2B5EF4-FFF2-40B4-BE49-F238E27FC236}">
                <a16:creationId xmlns:a16="http://schemas.microsoft.com/office/drawing/2014/main" id="{630B8B92-9E61-614D-890B-C250A80A820D}"/>
              </a:ext>
            </a:extLst>
          </p:cNvPr>
          <p:cNvPicPr>
            <a:picLocks noChangeAspect="1"/>
          </p:cNvPicPr>
          <p:nvPr userDrawn="1"/>
        </p:nvPicPr>
        <p:blipFill>
          <a:blip r:embed="rId2"/>
          <a:stretch>
            <a:fillRect/>
          </a:stretch>
        </p:blipFill>
        <p:spPr>
          <a:xfrm>
            <a:off x="9831600" y="424800"/>
            <a:ext cx="1807886" cy="775326"/>
          </a:xfrm>
          <a:prstGeom prst="rect">
            <a:avLst/>
          </a:prstGeom>
          <a:noFill/>
        </p:spPr>
      </p:pic>
    </p:spTree>
    <p:extLst>
      <p:ext uri="{BB962C8B-B14F-4D97-AF65-F5344CB8AC3E}">
        <p14:creationId xmlns:p14="http://schemas.microsoft.com/office/powerpoint/2010/main" val="4226935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Forside - 3 med egne bildre">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A49BDF37-417D-BA45-A8E5-6FB2DFE5636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Plassholder for bilde 8">
            <a:extLst>
              <a:ext uri="{FF2B5EF4-FFF2-40B4-BE49-F238E27FC236}">
                <a16:creationId xmlns:a16="http://schemas.microsoft.com/office/drawing/2014/main" id="{146F6BDA-6C4E-1949-95CC-001E95F130DE}"/>
              </a:ext>
            </a:extLst>
          </p:cNvPr>
          <p:cNvSpPr>
            <a:spLocks noGrp="1"/>
          </p:cNvSpPr>
          <p:nvPr>
            <p:ph type="pic" sz="quarter" idx="12"/>
          </p:nvPr>
        </p:nvSpPr>
        <p:spPr>
          <a:xfrm>
            <a:off x="7721601" y="1730375"/>
            <a:ext cx="4470398" cy="5127625"/>
          </a:xfrm>
          <a:prstGeom prst="rect">
            <a:avLst/>
          </a:prstGeom>
        </p:spPr>
        <p:txBody>
          <a:bodyPr/>
          <a:lstStyle/>
          <a:p>
            <a:endParaRPr lang="nb-NO" dirty="0"/>
          </a:p>
        </p:txBody>
      </p:sp>
      <p:sp>
        <p:nvSpPr>
          <p:cNvPr id="7" name="Plassholder for bilde 8">
            <a:extLst>
              <a:ext uri="{FF2B5EF4-FFF2-40B4-BE49-F238E27FC236}">
                <a16:creationId xmlns:a16="http://schemas.microsoft.com/office/drawing/2014/main" id="{A87EB0AD-6418-3244-BF25-2D8EEB601F85}"/>
              </a:ext>
            </a:extLst>
          </p:cNvPr>
          <p:cNvSpPr>
            <a:spLocks noGrp="1"/>
          </p:cNvSpPr>
          <p:nvPr>
            <p:ph type="pic" sz="quarter" idx="10"/>
          </p:nvPr>
        </p:nvSpPr>
        <p:spPr>
          <a:xfrm>
            <a:off x="-1" y="0"/>
            <a:ext cx="4470396" cy="4257675"/>
          </a:xfrm>
          <a:prstGeom prst="rect">
            <a:avLst/>
          </a:prstGeom>
        </p:spPr>
        <p:txBody>
          <a:bodyPr/>
          <a:lstStyle/>
          <a:p>
            <a:endParaRPr lang="nb-NO"/>
          </a:p>
        </p:txBody>
      </p:sp>
      <p:pic>
        <p:nvPicPr>
          <p:cNvPr id="10" name="Bilde 9">
            <a:extLst>
              <a:ext uri="{FF2B5EF4-FFF2-40B4-BE49-F238E27FC236}">
                <a16:creationId xmlns:a16="http://schemas.microsoft.com/office/drawing/2014/main" id="{DC65683D-7068-2243-8005-3B9E5BC83E7C}"/>
              </a:ext>
            </a:extLst>
          </p:cNvPr>
          <p:cNvPicPr>
            <a:picLocks noChangeAspect="1"/>
          </p:cNvPicPr>
          <p:nvPr userDrawn="1"/>
        </p:nvPicPr>
        <p:blipFill>
          <a:blip r:embed="rId3"/>
          <a:stretch>
            <a:fillRect/>
          </a:stretch>
        </p:blipFill>
        <p:spPr>
          <a:xfrm>
            <a:off x="9831600" y="424800"/>
            <a:ext cx="1813189" cy="777600"/>
          </a:xfrm>
          <a:prstGeom prst="rect">
            <a:avLst/>
          </a:prstGeom>
        </p:spPr>
      </p:pic>
    </p:spTree>
    <p:extLst>
      <p:ext uri="{BB962C8B-B14F-4D97-AF65-F5344CB8AC3E}">
        <p14:creationId xmlns:p14="http://schemas.microsoft.com/office/powerpoint/2010/main" val="3080606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ecollage - 1">
    <p:spTree>
      <p:nvGrpSpPr>
        <p:cNvPr id="1" name=""/>
        <p:cNvGrpSpPr/>
        <p:nvPr/>
      </p:nvGrpSpPr>
      <p:grpSpPr>
        <a:xfrm>
          <a:off x="0" y="0"/>
          <a:ext cx="0" cy="0"/>
          <a:chOff x="0" y="0"/>
          <a:chExt cx="0" cy="0"/>
        </a:xfrm>
      </p:grpSpPr>
      <p:sp>
        <p:nvSpPr>
          <p:cNvPr id="3" name="Plassholder for bilde 8">
            <a:extLst>
              <a:ext uri="{FF2B5EF4-FFF2-40B4-BE49-F238E27FC236}">
                <a16:creationId xmlns:a16="http://schemas.microsoft.com/office/drawing/2014/main" id="{835A2415-10FD-3B4F-A7A3-C8D3D77551F4}"/>
              </a:ext>
            </a:extLst>
          </p:cNvPr>
          <p:cNvSpPr>
            <a:spLocks noGrp="1"/>
          </p:cNvSpPr>
          <p:nvPr>
            <p:ph type="pic" sz="quarter" idx="12"/>
          </p:nvPr>
        </p:nvSpPr>
        <p:spPr>
          <a:xfrm>
            <a:off x="7721601" y="2600325"/>
            <a:ext cx="4470398" cy="4257675"/>
          </a:xfrm>
          <a:prstGeom prst="rect">
            <a:avLst/>
          </a:prstGeom>
          <a:solidFill>
            <a:schemeClr val="accent3"/>
          </a:solidFill>
        </p:spPr>
        <p:txBody>
          <a:bodyPr/>
          <a:lstStyle/>
          <a:p>
            <a:endParaRPr lang="nb-NO" dirty="0"/>
          </a:p>
        </p:txBody>
      </p:sp>
      <p:sp>
        <p:nvSpPr>
          <p:cNvPr id="4" name="Plassholder for bilde 8">
            <a:extLst>
              <a:ext uri="{FF2B5EF4-FFF2-40B4-BE49-F238E27FC236}">
                <a16:creationId xmlns:a16="http://schemas.microsoft.com/office/drawing/2014/main" id="{B9890D62-CE97-E548-A5C2-8D63AA8322C7}"/>
              </a:ext>
            </a:extLst>
          </p:cNvPr>
          <p:cNvSpPr>
            <a:spLocks noGrp="1"/>
          </p:cNvSpPr>
          <p:nvPr>
            <p:ph type="pic" sz="quarter" idx="10"/>
          </p:nvPr>
        </p:nvSpPr>
        <p:spPr>
          <a:xfrm>
            <a:off x="-1" y="0"/>
            <a:ext cx="4470396" cy="4257675"/>
          </a:xfrm>
          <a:prstGeom prst="rect">
            <a:avLst/>
          </a:prstGeom>
          <a:solidFill>
            <a:schemeClr val="accent1"/>
          </a:solidFill>
        </p:spPr>
        <p:txBody>
          <a:bodyPr/>
          <a:lstStyle/>
          <a:p>
            <a:endParaRPr lang="nb-NO"/>
          </a:p>
        </p:txBody>
      </p:sp>
      <p:sp>
        <p:nvSpPr>
          <p:cNvPr id="5" name="Plassholder for bilde 8">
            <a:extLst>
              <a:ext uri="{FF2B5EF4-FFF2-40B4-BE49-F238E27FC236}">
                <a16:creationId xmlns:a16="http://schemas.microsoft.com/office/drawing/2014/main" id="{79CCF233-B73F-7A48-B223-725969885D61}"/>
              </a:ext>
            </a:extLst>
          </p:cNvPr>
          <p:cNvSpPr>
            <a:spLocks noGrp="1"/>
          </p:cNvSpPr>
          <p:nvPr>
            <p:ph type="pic" sz="quarter" idx="13"/>
          </p:nvPr>
        </p:nvSpPr>
        <p:spPr>
          <a:xfrm>
            <a:off x="4546833" y="0"/>
            <a:ext cx="3102990" cy="2533475"/>
          </a:xfrm>
          <a:prstGeom prst="rect">
            <a:avLst/>
          </a:prstGeom>
          <a:solidFill>
            <a:schemeClr val="accent3"/>
          </a:solidFill>
        </p:spPr>
        <p:txBody>
          <a:bodyPr/>
          <a:lstStyle/>
          <a:p>
            <a:endParaRPr lang="nb-NO"/>
          </a:p>
        </p:txBody>
      </p:sp>
      <p:sp>
        <p:nvSpPr>
          <p:cNvPr id="6" name="Plassholder for bilde 8">
            <a:extLst>
              <a:ext uri="{FF2B5EF4-FFF2-40B4-BE49-F238E27FC236}">
                <a16:creationId xmlns:a16="http://schemas.microsoft.com/office/drawing/2014/main" id="{9F529A48-0006-B24A-93AA-3543FA1C946C}"/>
              </a:ext>
            </a:extLst>
          </p:cNvPr>
          <p:cNvSpPr>
            <a:spLocks noGrp="1"/>
          </p:cNvSpPr>
          <p:nvPr>
            <p:ph type="pic" sz="quarter" idx="14"/>
          </p:nvPr>
        </p:nvSpPr>
        <p:spPr>
          <a:xfrm>
            <a:off x="4546833" y="2589292"/>
            <a:ext cx="3102990" cy="1668384"/>
          </a:xfrm>
          <a:prstGeom prst="rect">
            <a:avLst/>
          </a:prstGeom>
          <a:solidFill>
            <a:schemeClr val="accent1"/>
          </a:solidFill>
        </p:spPr>
        <p:txBody>
          <a:bodyPr/>
          <a:lstStyle/>
          <a:p>
            <a:endParaRPr lang="nb-NO"/>
          </a:p>
        </p:txBody>
      </p:sp>
      <p:sp>
        <p:nvSpPr>
          <p:cNvPr id="7" name="Plassholder for bilde 8">
            <a:extLst>
              <a:ext uri="{FF2B5EF4-FFF2-40B4-BE49-F238E27FC236}">
                <a16:creationId xmlns:a16="http://schemas.microsoft.com/office/drawing/2014/main" id="{116FFE66-3A35-DB4F-8A8C-8361F8BED213}"/>
              </a:ext>
            </a:extLst>
          </p:cNvPr>
          <p:cNvSpPr>
            <a:spLocks noGrp="1"/>
          </p:cNvSpPr>
          <p:nvPr>
            <p:ph type="pic" sz="quarter" idx="15"/>
          </p:nvPr>
        </p:nvSpPr>
        <p:spPr>
          <a:xfrm>
            <a:off x="2949575" y="4324524"/>
            <a:ext cx="4700248" cy="2533476"/>
          </a:xfrm>
          <a:prstGeom prst="rect">
            <a:avLst/>
          </a:prstGeom>
          <a:solidFill>
            <a:schemeClr val="accent3"/>
          </a:solidFill>
        </p:spPr>
        <p:txBody>
          <a:bodyPr/>
          <a:lstStyle/>
          <a:p>
            <a:endParaRPr lang="nb-NO"/>
          </a:p>
        </p:txBody>
      </p:sp>
      <p:sp>
        <p:nvSpPr>
          <p:cNvPr id="8" name="Plassholder for bilde 8">
            <a:extLst>
              <a:ext uri="{FF2B5EF4-FFF2-40B4-BE49-F238E27FC236}">
                <a16:creationId xmlns:a16="http://schemas.microsoft.com/office/drawing/2014/main" id="{EF1B81DD-3E19-5942-ABF2-E49E95B2E11D}"/>
              </a:ext>
            </a:extLst>
          </p:cNvPr>
          <p:cNvSpPr>
            <a:spLocks noGrp="1"/>
          </p:cNvSpPr>
          <p:nvPr>
            <p:ph type="pic" sz="quarter" idx="16"/>
          </p:nvPr>
        </p:nvSpPr>
        <p:spPr>
          <a:xfrm>
            <a:off x="-2" y="4324524"/>
            <a:ext cx="2876857" cy="2533476"/>
          </a:xfrm>
          <a:prstGeom prst="rect">
            <a:avLst/>
          </a:prstGeom>
          <a:solidFill>
            <a:schemeClr val="accent1"/>
          </a:solidFill>
        </p:spPr>
        <p:txBody>
          <a:bodyPr/>
          <a:lstStyle/>
          <a:p>
            <a:endParaRPr lang="nb-NO"/>
          </a:p>
        </p:txBody>
      </p:sp>
      <p:sp>
        <p:nvSpPr>
          <p:cNvPr id="11" name="Plassholder for bilde 8">
            <a:extLst>
              <a:ext uri="{FF2B5EF4-FFF2-40B4-BE49-F238E27FC236}">
                <a16:creationId xmlns:a16="http://schemas.microsoft.com/office/drawing/2014/main" id="{8A3318A7-0333-A748-B61B-F73753F4303C}"/>
              </a:ext>
            </a:extLst>
          </p:cNvPr>
          <p:cNvSpPr>
            <a:spLocks noGrp="1"/>
          </p:cNvSpPr>
          <p:nvPr>
            <p:ph type="pic" sz="quarter" idx="19"/>
          </p:nvPr>
        </p:nvSpPr>
        <p:spPr>
          <a:xfrm>
            <a:off x="7729878" y="-1"/>
            <a:ext cx="4470398" cy="2533475"/>
          </a:xfrm>
          <a:prstGeom prst="rect">
            <a:avLst/>
          </a:prstGeom>
          <a:solidFill>
            <a:schemeClr val="accent1"/>
          </a:solidFill>
        </p:spPr>
        <p:txBody>
          <a:bodyPr/>
          <a:lstStyle/>
          <a:p>
            <a:endParaRPr lang="nb-NO"/>
          </a:p>
        </p:txBody>
      </p:sp>
    </p:spTree>
    <p:extLst>
      <p:ext uri="{BB962C8B-B14F-4D97-AF65-F5344CB8AC3E}">
        <p14:creationId xmlns:p14="http://schemas.microsoft.com/office/powerpoint/2010/main" val="33640484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4.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8.emf"/><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image" Target="../media/image8.emf"/><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53.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655712"/>
      </p:ext>
    </p:extLst>
  </p:cSld>
  <p:clrMap bg1="lt1" tx1="dk1" bg2="lt2" tx2="dk2" accent1="accent1" accent2="accent2" accent3="accent3" accent4="accent4" accent5="accent5" accent6="accent6" hlink="hlink" folHlink="folHlink"/>
  <p:sldLayoutIdLst>
    <p:sldLayoutId id="2147483856" r:id="rId1"/>
    <p:sldLayoutId id="2147483860" r:id="rId2"/>
    <p:sldLayoutId id="2147483715" r:id="rId3"/>
    <p:sldLayoutId id="2147483861" r:id="rId4"/>
  </p:sldLayoutIdLst>
  <p:hf hdr="0" ftr="0"/>
  <p:txStyles>
    <p:titleStyle>
      <a:lvl1pPr algn="l" defTabSz="914400" rtl="0" eaLnBrk="1" latinLnBrk="0" hangingPunct="1">
        <a:lnSpc>
          <a:spcPct val="90000"/>
        </a:lnSpc>
        <a:spcBef>
          <a:spcPct val="0"/>
        </a:spcBef>
        <a:buNone/>
        <a:defRPr sz="2800" b="1" kern="1200">
          <a:solidFill>
            <a:srgbClr val="004EA8"/>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00000"/>
        </a:lnSpc>
        <a:spcBef>
          <a:spcPts val="1000"/>
        </a:spcBef>
        <a:buClr>
          <a:srgbClr val="004EA8"/>
        </a:buClr>
        <a:buSzPct val="120000"/>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00000"/>
        </a:lnSpc>
        <a:spcBef>
          <a:spcPts val="500"/>
        </a:spcBef>
        <a:buClr>
          <a:srgbClr val="004EA8"/>
        </a:buClr>
        <a:buSzPct val="120000"/>
        <a:buFont typeface="Wingdings" pitchFamily="2" charset="2"/>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500"/>
        </a:spcBef>
        <a:buClr>
          <a:srgbClr val="004EA8"/>
        </a:buClr>
        <a:buSzPct val="120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500"/>
        </a:spcBef>
        <a:buClr>
          <a:srgbClr val="004EA8"/>
        </a:buClr>
        <a:buSzPct val="120000"/>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500"/>
        </a:spcBef>
        <a:buClr>
          <a:srgbClr val="004EA8"/>
        </a:buClr>
        <a:buSzPct val="120000"/>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4" pos="7333" userDrawn="1">
          <p15:clr>
            <a:srgbClr val="F26B43"/>
          </p15:clr>
        </p15:guide>
        <p15:guide id="5" pos="347" userDrawn="1">
          <p15:clr>
            <a:srgbClr val="F26B43"/>
          </p15:clr>
        </p15:guide>
        <p15:guide id="6" orient="horz" pos="2160">
          <p15:clr>
            <a:srgbClr val="F26B43"/>
          </p15:clr>
        </p15:guide>
        <p15:guide id="7" orient="horz" pos="3884">
          <p15:clr>
            <a:srgbClr val="F26B43"/>
          </p15:clr>
        </p15:guide>
        <p15:guide id="10" orient="horz" pos="958">
          <p15:clr>
            <a:srgbClr val="F26B43"/>
          </p15:clr>
        </p15:guide>
        <p15:guide id="11" orient="horz" pos="799">
          <p15:clr>
            <a:srgbClr val="F26B43"/>
          </p15:clr>
        </p15:guide>
        <p15:guide id="12" pos="3749">
          <p15:clr>
            <a:srgbClr val="F26B43"/>
          </p15:clr>
        </p15:guide>
        <p15:guide id="13" pos="3931">
          <p15:clr>
            <a:srgbClr val="F26B43"/>
          </p15:clr>
        </p15:guide>
        <p15:guide id="14" orient="horz" pos="3725">
          <p15:clr>
            <a:srgbClr val="F26B43"/>
          </p15:clr>
        </p15:guide>
        <p15:guide id="15" orient="horz" pos="75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7538527"/>
      </p:ext>
    </p:extLst>
  </p:cSld>
  <p:clrMap bg1="lt1" tx1="dk1" bg2="lt2" tx2="dk2" accent1="accent1" accent2="accent2" accent3="accent3" accent4="accent4" accent5="accent5" accent6="accent6" hlink="hlink" folHlink="folHlink"/>
  <p:sldLayoutIdLst>
    <p:sldLayoutId id="2147483857" r:id="rId1"/>
    <p:sldLayoutId id="2147483863" r:id="rId2"/>
    <p:sldLayoutId id="2147483844" r:id="rId3"/>
    <p:sldLayoutId id="2147483862" r:id="rId4"/>
    <p:sldLayoutId id="2147483851" r:id="rId5"/>
    <p:sldLayoutId id="2147483852" r:id="rId6"/>
  </p:sldLayoutIdLst>
  <p:hf hdr="0" ftr="0"/>
  <p:txStyles>
    <p:titleStyle>
      <a:lvl1pPr algn="l" defTabSz="914400" rtl="0" eaLnBrk="1" latinLnBrk="0" hangingPunct="1">
        <a:lnSpc>
          <a:spcPct val="90000"/>
        </a:lnSpc>
        <a:spcBef>
          <a:spcPct val="0"/>
        </a:spcBef>
        <a:buNone/>
        <a:defRPr sz="2800" b="1" kern="1200">
          <a:solidFill>
            <a:srgbClr val="004EA8"/>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00000"/>
        </a:lnSpc>
        <a:spcBef>
          <a:spcPts val="1000"/>
        </a:spcBef>
        <a:buClr>
          <a:srgbClr val="004EA8"/>
        </a:buClr>
        <a:buSzPct val="120000"/>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00000"/>
        </a:lnSpc>
        <a:spcBef>
          <a:spcPts val="500"/>
        </a:spcBef>
        <a:buClr>
          <a:srgbClr val="004EA8"/>
        </a:buClr>
        <a:buSzPct val="120000"/>
        <a:buFont typeface="Wingdings" pitchFamily="2" charset="2"/>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500"/>
        </a:spcBef>
        <a:buClr>
          <a:srgbClr val="004EA8"/>
        </a:buClr>
        <a:buSzPct val="120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500"/>
        </a:spcBef>
        <a:buClr>
          <a:srgbClr val="004EA8"/>
        </a:buClr>
        <a:buSzPct val="120000"/>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500"/>
        </a:spcBef>
        <a:buClr>
          <a:srgbClr val="004EA8"/>
        </a:buClr>
        <a:buSzPct val="120000"/>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4" pos="7333">
          <p15:clr>
            <a:srgbClr val="F26B43"/>
          </p15:clr>
        </p15:guide>
        <p15:guide id="5" pos="347">
          <p15:clr>
            <a:srgbClr val="F26B43"/>
          </p15:clr>
        </p15:guide>
        <p15:guide id="6" orient="horz" pos="2160">
          <p15:clr>
            <a:srgbClr val="F26B43"/>
          </p15:clr>
        </p15:guide>
        <p15:guide id="7" orient="horz" pos="3884">
          <p15:clr>
            <a:srgbClr val="F26B43"/>
          </p15:clr>
        </p15:guide>
        <p15:guide id="10" orient="horz" pos="958">
          <p15:clr>
            <a:srgbClr val="F26B43"/>
          </p15:clr>
        </p15:guide>
        <p15:guide id="11" orient="horz" pos="799">
          <p15:clr>
            <a:srgbClr val="F26B43"/>
          </p15:clr>
        </p15:guide>
        <p15:guide id="12" pos="3749">
          <p15:clr>
            <a:srgbClr val="F26B43"/>
          </p15:clr>
        </p15:guide>
        <p15:guide id="13" pos="3931">
          <p15:clr>
            <a:srgbClr val="F26B43"/>
          </p15:clr>
        </p15:guide>
        <p15:guide id="14" orient="horz" pos="3725">
          <p15:clr>
            <a:srgbClr val="F26B43"/>
          </p15:clr>
        </p15:guide>
        <p15:guide id="15" orient="horz" pos="75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3765A449-645F-A441-A3AB-0696E257C495}"/>
              </a:ext>
            </a:extLst>
          </p:cNvPr>
          <p:cNvSpPr>
            <a:spLocks noGrp="1"/>
          </p:cNvSpPr>
          <p:nvPr>
            <p:ph type="title"/>
          </p:nvPr>
        </p:nvSpPr>
        <p:spPr>
          <a:xfrm>
            <a:off x="550862" y="291600"/>
            <a:ext cx="8731528" cy="972000"/>
          </a:xfrm>
          <a:prstGeom prst="rect">
            <a:avLst/>
          </a:prstGeom>
        </p:spPr>
        <p:txBody>
          <a:bodyPr vert="horz" lIns="0" tIns="0" rIns="0" bIns="0" rtlCol="0" anchor="b">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F39560B0-55CC-364A-9491-62A0F4C4B0B7}"/>
              </a:ext>
            </a:extLst>
          </p:cNvPr>
          <p:cNvSpPr>
            <a:spLocks noGrp="1"/>
          </p:cNvSpPr>
          <p:nvPr>
            <p:ph type="body" idx="1"/>
          </p:nvPr>
        </p:nvSpPr>
        <p:spPr>
          <a:xfrm>
            <a:off x="550863" y="1628775"/>
            <a:ext cx="11090275" cy="4429124"/>
          </a:xfrm>
          <a:prstGeom prst="rect">
            <a:avLst/>
          </a:prstGeom>
        </p:spPr>
        <p:txBody>
          <a:bodyPr vert="horz" lIns="0" tIns="0" rIns="0" bIns="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a:extLst>
              <a:ext uri="{FF2B5EF4-FFF2-40B4-BE49-F238E27FC236}">
                <a16:creationId xmlns:a16="http://schemas.microsoft.com/office/drawing/2014/main" id="{F3A31F23-6B5F-284D-B570-504C5F3200C4}"/>
              </a:ext>
            </a:extLst>
          </p:cNvPr>
          <p:cNvSpPr>
            <a:spLocks noGrp="1"/>
          </p:cNvSpPr>
          <p:nvPr>
            <p:ph type="ftr" sz="quarter" idx="3"/>
          </p:nvPr>
        </p:nvSpPr>
        <p:spPr>
          <a:xfrm>
            <a:off x="6165104" y="6356350"/>
            <a:ext cx="4497658" cy="365125"/>
          </a:xfrm>
          <a:prstGeom prst="rect">
            <a:avLst/>
          </a:prstGeom>
        </p:spPr>
        <p:txBody>
          <a:bodyPr vert="horz" lIns="0" tIns="0" rIns="0" bIns="0" rtlCol="0" anchor="ctr"/>
          <a:lstStyle>
            <a:lvl1pPr algn="r">
              <a:defRPr sz="1000">
                <a:solidFill>
                  <a:srgbClr val="002E5A"/>
                </a:solidFill>
                <a:latin typeface="Verdana" panose="020B0604030504040204" pitchFamily="34" charset="0"/>
                <a:ea typeface="Verdana" panose="020B0604030504040204" pitchFamily="34" charset="0"/>
                <a:cs typeface="Verdana" panose="020B0604030504040204" pitchFamily="34" charset="0"/>
              </a:defRPr>
            </a:lvl1pPr>
          </a:lstStyle>
          <a:p>
            <a:endParaRPr lang="nb-NO" dirty="0"/>
          </a:p>
        </p:txBody>
      </p:sp>
      <p:sp>
        <p:nvSpPr>
          <p:cNvPr id="6" name="Plassholder for lysbildenummer 5">
            <a:extLst>
              <a:ext uri="{FF2B5EF4-FFF2-40B4-BE49-F238E27FC236}">
                <a16:creationId xmlns:a16="http://schemas.microsoft.com/office/drawing/2014/main" id="{E99A95E3-4781-ED40-A46D-D83E0C201D84}"/>
              </a:ext>
            </a:extLst>
          </p:cNvPr>
          <p:cNvSpPr>
            <a:spLocks noGrp="1"/>
          </p:cNvSpPr>
          <p:nvPr>
            <p:ph type="sldNum" sz="quarter" idx="4"/>
          </p:nvPr>
        </p:nvSpPr>
        <p:spPr>
          <a:xfrm>
            <a:off x="10952693" y="6356350"/>
            <a:ext cx="684523" cy="365125"/>
          </a:xfrm>
          <a:prstGeom prst="rect">
            <a:avLst/>
          </a:prstGeom>
        </p:spPr>
        <p:txBody>
          <a:bodyPr vert="horz" lIns="0" tIns="0" rIns="0" bIns="0" rtlCol="0" anchor="ctr"/>
          <a:lstStyle>
            <a:lvl1pPr algn="r">
              <a:defRPr sz="1000">
                <a:solidFill>
                  <a:srgbClr val="002E5A"/>
                </a:solidFill>
                <a:latin typeface="Verdana" panose="020B0604030504040204" pitchFamily="34" charset="0"/>
                <a:ea typeface="Verdana" panose="020B0604030504040204" pitchFamily="34" charset="0"/>
                <a:cs typeface="Verdana" panose="020B0604030504040204" pitchFamily="34" charset="0"/>
              </a:defRPr>
            </a:lvl1pPr>
          </a:lstStyle>
          <a:p>
            <a:fld id="{4288501E-C257-5641-A554-F7A4E2A0FB01}" type="slidenum">
              <a:rPr lang="nb-NO" smtClean="0"/>
              <a:pPr/>
              <a:t>‹#›</a:t>
            </a:fld>
            <a:endParaRPr lang="nb-NO" dirty="0"/>
          </a:p>
        </p:txBody>
      </p:sp>
    </p:spTree>
    <p:extLst>
      <p:ext uri="{BB962C8B-B14F-4D97-AF65-F5344CB8AC3E}">
        <p14:creationId xmlns:p14="http://schemas.microsoft.com/office/powerpoint/2010/main" val="3086576829"/>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54" r:id="rId4"/>
    <p:sldLayoutId id="2147483855" r:id="rId5"/>
  </p:sldLayoutIdLst>
  <p:hf hdr="0" ftr="0"/>
  <p:txStyles>
    <p:titleStyle>
      <a:lvl1pPr algn="l" defTabSz="914400" rtl="0" eaLnBrk="1" latinLnBrk="0" hangingPunct="1">
        <a:lnSpc>
          <a:spcPct val="90000"/>
        </a:lnSpc>
        <a:spcBef>
          <a:spcPct val="0"/>
        </a:spcBef>
        <a:buNone/>
        <a:defRPr sz="3200" b="0" kern="1200">
          <a:solidFill>
            <a:srgbClr val="004EA8"/>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00000"/>
        </a:lnSpc>
        <a:spcBef>
          <a:spcPts val="1000"/>
        </a:spcBef>
        <a:buClr>
          <a:srgbClr val="004EA8"/>
        </a:buClr>
        <a:buSzPct val="120000"/>
        <a:buFont typeface="Arial" panose="020B0604020202020204"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00000"/>
        </a:lnSpc>
        <a:spcBef>
          <a:spcPts val="500"/>
        </a:spcBef>
        <a:buClr>
          <a:srgbClr val="004EA8"/>
        </a:buClr>
        <a:buSzPct val="120000"/>
        <a:buFont typeface="Wingdings" pitchFamily="2" charset="2"/>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500"/>
        </a:spcBef>
        <a:buClr>
          <a:srgbClr val="004EA8"/>
        </a:buClr>
        <a:buSzPct val="120000"/>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500"/>
        </a:spcBef>
        <a:buClr>
          <a:srgbClr val="004EA8"/>
        </a:buClr>
        <a:buSzPct val="120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500"/>
        </a:spcBef>
        <a:buClr>
          <a:srgbClr val="004EA8"/>
        </a:buClr>
        <a:buSzPct val="120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4" pos="7333">
          <p15:clr>
            <a:srgbClr val="F26B43"/>
          </p15:clr>
        </p15:guide>
        <p15:guide id="5" pos="347">
          <p15:clr>
            <a:srgbClr val="F26B43"/>
          </p15:clr>
        </p15:guide>
        <p15:guide id="6" orient="horz" pos="2160">
          <p15:clr>
            <a:srgbClr val="F26B43"/>
          </p15:clr>
        </p15:guide>
        <p15:guide id="10" orient="horz" pos="958">
          <p15:clr>
            <a:srgbClr val="F26B43"/>
          </p15:clr>
        </p15:guide>
        <p15:guide id="11" orient="horz" pos="799">
          <p15:clr>
            <a:srgbClr val="F26B43"/>
          </p15:clr>
        </p15:guide>
        <p15:guide id="12" pos="3749">
          <p15:clr>
            <a:srgbClr val="F26B43"/>
          </p15:clr>
        </p15:guide>
        <p15:guide id="13" pos="3931">
          <p15:clr>
            <a:srgbClr val="F26B43"/>
          </p15:clr>
        </p15:guide>
        <p15:guide id="15" orient="horz" pos="754">
          <p15:clr>
            <a:srgbClr val="F26B43"/>
          </p15:clr>
        </p15:guide>
        <p15:guide id="16" orient="horz" pos="3816">
          <p15:clr>
            <a:srgbClr val="F26B43"/>
          </p15:clr>
        </p15:guide>
        <p15:guide id="17" orient="horz" pos="102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3765A449-645F-A441-A3AB-0696E257C495}"/>
              </a:ext>
            </a:extLst>
          </p:cNvPr>
          <p:cNvSpPr>
            <a:spLocks noGrp="1"/>
          </p:cNvSpPr>
          <p:nvPr>
            <p:ph type="title"/>
          </p:nvPr>
        </p:nvSpPr>
        <p:spPr>
          <a:xfrm>
            <a:off x="550862" y="291600"/>
            <a:ext cx="8731528" cy="972000"/>
          </a:xfrm>
          <a:prstGeom prst="rect">
            <a:avLst/>
          </a:prstGeom>
        </p:spPr>
        <p:txBody>
          <a:bodyPr vert="horz" lIns="0" tIns="0" rIns="0" bIns="0" rtlCol="0" anchor="b">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F39560B0-55CC-364A-9491-62A0F4C4B0B7}"/>
              </a:ext>
            </a:extLst>
          </p:cNvPr>
          <p:cNvSpPr>
            <a:spLocks noGrp="1"/>
          </p:cNvSpPr>
          <p:nvPr>
            <p:ph type="body" idx="1"/>
          </p:nvPr>
        </p:nvSpPr>
        <p:spPr>
          <a:xfrm>
            <a:off x="550863" y="1628775"/>
            <a:ext cx="11090275" cy="4429124"/>
          </a:xfrm>
          <a:prstGeom prst="rect">
            <a:avLst/>
          </a:prstGeom>
        </p:spPr>
        <p:txBody>
          <a:bodyPr vert="horz" lIns="0" tIns="0" rIns="0" bIns="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a:extLst>
              <a:ext uri="{FF2B5EF4-FFF2-40B4-BE49-F238E27FC236}">
                <a16:creationId xmlns:a16="http://schemas.microsoft.com/office/drawing/2014/main" id="{F3A31F23-6B5F-284D-B570-504C5F3200C4}"/>
              </a:ext>
            </a:extLst>
          </p:cNvPr>
          <p:cNvSpPr>
            <a:spLocks noGrp="1"/>
          </p:cNvSpPr>
          <p:nvPr>
            <p:ph type="ftr" sz="quarter" idx="3"/>
          </p:nvPr>
        </p:nvSpPr>
        <p:spPr>
          <a:xfrm>
            <a:off x="550863" y="6356350"/>
            <a:ext cx="5545137" cy="365125"/>
          </a:xfrm>
          <a:prstGeom prst="rect">
            <a:avLst/>
          </a:prstGeom>
        </p:spPr>
        <p:txBody>
          <a:bodyPr vert="horz" lIns="0" tIns="0" rIns="0" bIns="0" rtlCol="0" anchor="ctr"/>
          <a:lstStyle>
            <a:lvl1pPr algn="l">
              <a:defRPr sz="1000">
                <a:solidFill>
                  <a:srgbClr val="002E5A"/>
                </a:solidFill>
                <a:latin typeface="Verdana" panose="020B0604030504040204" pitchFamily="34" charset="0"/>
                <a:ea typeface="Verdana" panose="020B0604030504040204" pitchFamily="34" charset="0"/>
                <a:cs typeface="Verdana" panose="020B0604030504040204" pitchFamily="34" charset="0"/>
              </a:defRPr>
            </a:lvl1pPr>
          </a:lstStyle>
          <a:p>
            <a:endParaRPr lang="nb-NO" dirty="0"/>
          </a:p>
        </p:txBody>
      </p:sp>
      <p:pic>
        <p:nvPicPr>
          <p:cNvPr id="4" name="Bilde 3">
            <a:extLst>
              <a:ext uri="{FF2B5EF4-FFF2-40B4-BE49-F238E27FC236}">
                <a16:creationId xmlns:a16="http://schemas.microsoft.com/office/drawing/2014/main" id="{2B1E2FA6-4C5F-294F-A463-17B6FF4826F8}"/>
              </a:ext>
            </a:extLst>
          </p:cNvPr>
          <p:cNvPicPr>
            <a:picLocks noChangeAspect="1"/>
          </p:cNvPicPr>
          <p:nvPr userDrawn="1"/>
        </p:nvPicPr>
        <p:blipFill>
          <a:blip r:embed="rId19"/>
          <a:stretch>
            <a:fillRect/>
          </a:stretch>
        </p:blipFill>
        <p:spPr>
          <a:xfrm>
            <a:off x="9833252" y="424773"/>
            <a:ext cx="1807886" cy="775326"/>
          </a:xfrm>
          <a:prstGeom prst="rect">
            <a:avLst/>
          </a:prstGeom>
          <a:noFill/>
        </p:spPr>
      </p:pic>
    </p:spTree>
    <p:extLst>
      <p:ext uri="{BB962C8B-B14F-4D97-AF65-F5344CB8AC3E}">
        <p14:creationId xmlns:p14="http://schemas.microsoft.com/office/powerpoint/2010/main" val="1474701951"/>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46" r:id="rId15"/>
    <p:sldLayoutId id="2147483831" r:id="rId16"/>
    <p:sldLayoutId id="2147483832" r:id="rId17"/>
  </p:sldLayoutIdLst>
  <p:hf hdr="0" ftr="0"/>
  <p:txStyles>
    <p:titleStyle>
      <a:lvl1pPr algn="l" defTabSz="914400" rtl="0" eaLnBrk="1" latinLnBrk="0" hangingPunct="1">
        <a:lnSpc>
          <a:spcPct val="90000"/>
        </a:lnSpc>
        <a:spcBef>
          <a:spcPct val="0"/>
        </a:spcBef>
        <a:buNone/>
        <a:defRPr sz="3200" b="0" kern="1200">
          <a:solidFill>
            <a:srgbClr val="004EA8"/>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00000"/>
        </a:lnSpc>
        <a:spcBef>
          <a:spcPts val="1000"/>
        </a:spcBef>
        <a:buClr>
          <a:srgbClr val="004EA8"/>
        </a:buClr>
        <a:buSzPct val="120000"/>
        <a:buFont typeface="Arial" panose="020B0604020202020204"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00000"/>
        </a:lnSpc>
        <a:spcBef>
          <a:spcPts val="500"/>
        </a:spcBef>
        <a:buClr>
          <a:srgbClr val="004EA8"/>
        </a:buClr>
        <a:buSzPct val="120000"/>
        <a:buFont typeface="Wingdings" pitchFamily="2" charset="2"/>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500"/>
        </a:spcBef>
        <a:buClr>
          <a:srgbClr val="004EA8"/>
        </a:buClr>
        <a:buSzPct val="120000"/>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500"/>
        </a:spcBef>
        <a:buClr>
          <a:srgbClr val="004EA8"/>
        </a:buClr>
        <a:buSzPct val="120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500"/>
        </a:spcBef>
        <a:buClr>
          <a:srgbClr val="004EA8"/>
        </a:buClr>
        <a:buSzPct val="120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4" pos="7333">
          <p15:clr>
            <a:srgbClr val="F26B43"/>
          </p15:clr>
        </p15:guide>
        <p15:guide id="5" pos="347">
          <p15:clr>
            <a:srgbClr val="F26B43"/>
          </p15:clr>
        </p15:guide>
        <p15:guide id="6" orient="horz" pos="2160">
          <p15:clr>
            <a:srgbClr val="F26B43"/>
          </p15:clr>
        </p15:guide>
        <p15:guide id="10" orient="horz" pos="958">
          <p15:clr>
            <a:srgbClr val="F26B43"/>
          </p15:clr>
        </p15:guide>
        <p15:guide id="11" orient="horz" pos="799">
          <p15:clr>
            <a:srgbClr val="F26B43"/>
          </p15:clr>
        </p15:guide>
        <p15:guide id="12" pos="3749">
          <p15:clr>
            <a:srgbClr val="F26B43"/>
          </p15:clr>
        </p15:guide>
        <p15:guide id="13" pos="3931">
          <p15:clr>
            <a:srgbClr val="F26B43"/>
          </p15:clr>
        </p15:guide>
        <p15:guide id="14" orient="horz" pos="3816">
          <p15:clr>
            <a:srgbClr val="F26B43"/>
          </p15:clr>
        </p15:guide>
        <p15:guide id="15" orient="horz" pos="754">
          <p15:clr>
            <a:srgbClr val="F26B43"/>
          </p15:clr>
        </p15:guide>
        <p15:guide id="16" orient="horz" pos="1026"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3765A449-645F-A441-A3AB-0696E257C495}"/>
              </a:ext>
            </a:extLst>
          </p:cNvPr>
          <p:cNvSpPr>
            <a:spLocks noGrp="1"/>
          </p:cNvSpPr>
          <p:nvPr>
            <p:ph type="title"/>
          </p:nvPr>
        </p:nvSpPr>
        <p:spPr>
          <a:xfrm>
            <a:off x="550862" y="291600"/>
            <a:ext cx="8731528" cy="972000"/>
          </a:xfrm>
          <a:prstGeom prst="rect">
            <a:avLst/>
          </a:prstGeom>
        </p:spPr>
        <p:txBody>
          <a:bodyPr vert="horz" lIns="0" tIns="0" rIns="0" bIns="0" rtlCol="0" anchor="b">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F39560B0-55CC-364A-9491-62A0F4C4B0B7}"/>
              </a:ext>
            </a:extLst>
          </p:cNvPr>
          <p:cNvSpPr>
            <a:spLocks noGrp="1"/>
          </p:cNvSpPr>
          <p:nvPr>
            <p:ph type="body" idx="1"/>
          </p:nvPr>
        </p:nvSpPr>
        <p:spPr>
          <a:xfrm>
            <a:off x="550863" y="1628775"/>
            <a:ext cx="11090275" cy="4429124"/>
          </a:xfrm>
          <a:prstGeom prst="rect">
            <a:avLst/>
          </a:prstGeom>
        </p:spPr>
        <p:txBody>
          <a:bodyPr vert="horz" lIns="0" tIns="0" rIns="0" bIns="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a:extLst>
              <a:ext uri="{FF2B5EF4-FFF2-40B4-BE49-F238E27FC236}">
                <a16:creationId xmlns:a16="http://schemas.microsoft.com/office/drawing/2014/main" id="{F3A31F23-6B5F-284D-B570-504C5F3200C4}"/>
              </a:ext>
            </a:extLst>
          </p:cNvPr>
          <p:cNvSpPr>
            <a:spLocks noGrp="1"/>
          </p:cNvSpPr>
          <p:nvPr>
            <p:ph type="ftr" sz="quarter" idx="3"/>
          </p:nvPr>
        </p:nvSpPr>
        <p:spPr>
          <a:xfrm>
            <a:off x="6165104" y="6356350"/>
            <a:ext cx="4497658" cy="365125"/>
          </a:xfrm>
          <a:prstGeom prst="rect">
            <a:avLst/>
          </a:prstGeom>
        </p:spPr>
        <p:txBody>
          <a:bodyPr vert="horz" lIns="0" tIns="0" rIns="0" bIns="0" rtlCol="0" anchor="ctr"/>
          <a:lstStyle>
            <a:lvl1pPr algn="r">
              <a:defRPr sz="1000">
                <a:solidFill>
                  <a:srgbClr val="002E5A"/>
                </a:solidFill>
                <a:latin typeface="Verdana" panose="020B0604030504040204" pitchFamily="34" charset="0"/>
                <a:ea typeface="Verdana" panose="020B0604030504040204" pitchFamily="34" charset="0"/>
                <a:cs typeface="Verdana" panose="020B0604030504040204" pitchFamily="34" charset="0"/>
              </a:defRPr>
            </a:lvl1pPr>
          </a:lstStyle>
          <a:p>
            <a:endParaRPr lang="nb-NO" dirty="0"/>
          </a:p>
        </p:txBody>
      </p:sp>
      <p:sp>
        <p:nvSpPr>
          <p:cNvPr id="6" name="Plassholder for lysbildenummer 5">
            <a:extLst>
              <a:ext uri="{FF2B5EF4-FFF2-40B4-BE49-F238E27FC236}">
                <a16:creationId xmlns:a16="http://schemas.microsoft.com/office/drawing/2014/main" id="{E99A95E3-4781-ED40-A46D-D83E0C201D84}"/>
              </a:ext>
            </a:extLst>
          </p:cNvPr>
          <p:cNvSpPr>
            <a:spLocks noGrp="1"/>
          </p:cNvSpPr>
          <p:nvPr>
            <p:ph type="sldNum" sz="quarter" idx="4"/>
          </p:nvPr>
        </p:nvSpPr>
        <p:spPr>
          <a:xfrm>
            <a:off x="10952693" y="6356350"/>
            <a:ext cx="684523" cy="365125"/>
          </a:xfrm>
          <a:prstGeom prst="rect">
            <a:avLst/>
          </a:prstGeom>
        </p:spPr>
        <p:txBody>
          <a:bodyPr vert="horz" lIns="0" tIns="0" rIns="0" bIns="0" rtlCol="0" anchor="ctr"/>
          <a:lstStyle>
            <a:lvl1pPr algn="r">
              <a:defRPr sz="1000">
                <a:solidFill>
                  <a:srgbClr val="002E5A"/>
                </a:solidFill>
                <a:latin typeface="Verdana" panose="020B0604030504040204" pitchFamily="34" charset="0"/>
                <a:ea typeface="Verdana" panose="020B0604030504040204" pitchFamily="34" charset="0"/>
                <a:cs typeface="Verdana" panose="020B0604030504040204" pitchFamily="34" charset="0"/>
              </a:defRPr>
            </a:lvl1pPr>
          </a:lstStyle>
          <a:p>
            <a:fld id="{4288501E-C257-5641-A554-F7A4E2A0FB01}" type="slidenum">
              <a:rPr lang="nb-NO" smtClean="0"/>
              <a:pPr/>
              <a:t>‹#›</a:t>
            </a:fld>
            <a:endParaRPr lang="nb-NO" dirty="0"/>
          </a:p>
        </p:txBody>
      </p:sp>
    </p:spTree>
    <p:extLst>
      <p:ext uri="{BB962C8B-B14F-4D97-AF65-F5344CB8AC3E}">
        <p14:creationId xmlns:p14="http://schemas.microsoft.com/office/powerpoint/2010/main" val="2880280323"/>
      </p:ext>
    </p:extLst>
  </p:cSld>
  <p:clrMap bg1="lt1" tx1="dk1" bg2="lt2" tx2="dk2" accent1="accent1" accent2="accent2" accent3="accent3" accent4="accent4" accent5="accent5" accent6="accent6" hlink="hlink" folHlink="folHlink"/>
  <p:sldLayoutIdLst>
    <p:sldLayoutId id="2147483650" r:id="rId1"/>
    <p:sldLayoutId id="2147483798" r:id="rId2"/>
    <p:sldLayoutId id="2147483803" r:id="rId3"/>
  </p:sldLayoutIdLst>
  <p:hf hdr="0" ftr="0"/>
  <p:txStyles>
    <p:titleStyle>
      <a:lvl1pPr algn="l" defTabSz="914400" rtl="0" eaLnBrk="1" latinLnBrk="0" hangingPunct="1">
        <a:lnSpc>
          <a:spcPct val="90000"/>
        </a:lnSpc>
        <a:spcBef>
          <a:spcPct val="0"/>
        </a:spcBef>
        <a:buNone/>
        <a:defRPr sz="3200" b="0" kern="1200">
          <a:solidFill>
            <a:srgbClr val="004EA8"/>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00000"/>
        </a:lnSpc>
        <a:spcBef>
          <a:spcPts val="1000"/>
        </a:spcBef>
        <a:buClr>
          <a:srgbClr val="004EA8"/>
        </a:buClr>
        <a:buSzPct val="120000"/>
        <a:buFont typeface="Arial" panose="020B0604020202020204"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00000"/>
        </a:lnSpc>
        <a:spcBef>
          <a:spcPts val="500"/>
        </a:spcBef>
        <a:buClr>
          <a:srgbClr val="004EA8"/>
        </a:buClr>
        <a:buSzPct val="120000"/>
        <a:buFont typeface="Wingdings" pitchFamily="2" charset="2"/>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500"/>
        </a:spcBef>
        <a:buClr>
          <a:srgbClr val="004EA8"/>
        </a:buClr>
        <a:buSzPct val="120000"/>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500"/>
        </a:spcBef>
        <a:buClr>
          <a:srgbClr val="004EA8"/>
        </a:buClr>
        <a:buSzPct val="120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500"/>
        </a:spcBef>
        <a:buClr>
          <a:srgbClr val="004EA8"/>
        </a:buClr>
        <a:buSzPct val="120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4" pos="7333" userDrawn="1">
          <p15:clr>
            <a:srgbClr val="F26B43"/>
          </p15:clr>
        </p15:guide>
        <p15:guide id="5" pos="347" userDrawn="1">
          <p15:clr>
            <a:srgbClr val="F26B43"/>
          </p15:clr>
        </p15:guide>
        <p15:guide id="6" orient="horz" pos="2160" userDrawn="1">
          <p15:clr>
            <a:srgbClr val="F26B43"/>
          </p15:clr>
        </p15:guide>
        <p15:guide id="10" orient="horz" pos="958" userDrawn="1">
          <p15:clr>
            <a:srgbClr val="F26B43"/>
          </p15:clr>
        </p15:guide>
        <p15:guide id="11" orient="horz" pos="799" userDrawn="1">
          <p15:clr>
            <a:srgbClr val="F26B43"/>
          </p15:clr>
        </p15:guide>
        <p15:guide id="12" pos="3749" userDrawn="1">
          <p15:clr>
            <a:srgbClr val="F26B43"/>
          </p15:clr>
        </p15:guide>
        <p15:guide id="13" pos="3931" userDrawn="1">
          <p15:clr>
            <a:srgbClr val="F26B43"/>
          </p15:clr>
        </p15:guide>
        <p15:guide id="15" orient="horz" pos="754" userDrawn="1">
          <p15:clr>
            <a:srgbClr val="F26B43"/>
          </p15:clr>
        </p15:guide>
        <p15:guide id="16" orient="horz" pos="3816" userDrawn="1">
          <p15:clr>
            <a:srgbClr val="F26B43"/>
          </p15:clr>
        </p15:guide>
        <p15:guide id="17" orient="horz" pos="1026"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3765A449-645F-A441-A3AB-0696E257C495}"/>
              </a:ext>
            </a:extLst>
          </p:cNvPr>
          <p:cNvSpPr>
            <a:spLocks noGrp="1"/>
          </p:cNvSpPr>
          <p:nvPr>
            <p:ph type="title"/>
          </p:nvPr>
        </p:nvSpPr>
        <p:spPr>
          <a:xfrm>
            <a:off x="550862" y="291600"/>
            <a:ext cx="11090274" cy="972000"/>
          </a:xfrm>
          <a:prstGeom prst="rect">
            <a:avLst/>
          </a:prstGeom>
        </p:spPr>
        <p:txBody>
          <a:bodyPr vert="horz" lIns="0" tIns="0" rIns="0" bIns="0" rtlCol="0" anchor="b">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F39560B0-55CC-364A-9491-62A0F4C4B0B7}"/>
              </a:ext>
            </a:extLst>
          </p:cNvPr>
          <p:cNvSpPr>
            <a:spLocks noGrp="1"/>
          </p:cNvSpPr>
          <p:nvPr>
            <p:ph type="body" idx="1"/>
          </p:nvPr>
        </p:nvSpPr>
        <p:spPr>
          <a:xfrm>
            <a:off x="550863" y="1628775"/>
            <a:ext cx="11090275" cy="4571999"/>
          </a:xfrm>
          <a:prstGeom prst="rect">
            <a:avLst/>
          </a:prstGeom>
        </p:spPr>
        <p:txBody>
          <a:bodyPr vert="horz" lIns="0" tIns="0" rIns="0" bIns="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a:extLst>
              <a:ext uri="{FF2B5EF4-FFF2-40B4-BE49-F238E27FC236}">
                <a16:creationId xmlns:a16="http://schemas.microsoft.com/office/drawing/2014/main" id="{F3A31F23-6B5F-284D-B570-504C5F3200C4}"/>
              </a:ext>
            </a:extLst>
          </p:cNvPr>
          <p:cNvSpPr>
            <a:spLocks noGrp="1"/>
          </p:cNvSpPr>
          <p:nvPr>
            <p:ph type="ftr" sz="quarter" idx="3"/>
          </p:nvPr>
        </p:nvSpPr>
        <p:spPr>
          <a:xfrm>
            <a:off x="550864" y="6359010"/>
            <a:ext cx="4497658" cy="365125"/>
          </a:xfrm>
          <a:prstGeom prst="rect">
            <a:avLst/>
          </a:prstGeom>
        </p:spPr>
        <p:txBody>
          <a:bodyPr vert="horz" lIns="0" tIns="0" rIns="0" bIns="0" rtlCol="0" anchor="ctr"/>
          <a:lstStyle>
            <a:lvl1pPr algn="l">
              <a:defRPr sz="1000">
                <a:solidFill>
                  <a:srgbClr val="002E5A"/>
                </a:solidFill>
                <a:latin typeface="Verdana" panose="020B0604030504040204" pitchFamily="34" charset="0"/>
                <a:ea typeface="Verdana" panose="020B0604030504040204" pitchFamily="34" charset="0"/>
                <a:cs typeface="Verdana" panose="020B0604030504040204" pitchFamily="34" charset="0"/>
              </a:defRPr>
            </a:lvl1pPr>
          </a:lstStyle>
          <a:p>
            <a:endParaRPr lang="nb-NO" dirty="0"/>
          </a:p>
        </p:txBody>
      </p:sp>
      <p:pic>
        <p:nvPicPr>
          <p:cNvPr id="4" name="Bilde 3">
            <a:extLst>
              <a:ext uri="{FF2B5EF4-FFF2-40B4-BE49-F238E27FC236}">
                <a16:creationId xmlns:a16="http://schemas.microsoft.com/office/drawing/2014/main" id="{2B1E2FA6-4C5F-294F-A463-17B6FF4826F8}"/>
              </a:ext>
            </a:extLst>
          </p:cNvPr>
          <p:cNvPicPr>
            <a:picLocks noChangeAspect="1"/>
          </p:cNvPicPr>
          <p:nvPr userDrawn="1"/>
        </p:nvPicPr>
        <p:blipFill>
          <a:blip r:embed="rId19"/>
          <a:stretch>
            <a:fillRect/>
          </a:stretch>
        </p:blipFill>
        <p:spPr>
          <a:xfrm>
            <a:off x="10687415" y="6337066"/>
            <a:ext cx="953723" cy="409012"/>
          </a:xfrm>
          <a:prstGeom prst="rect">
            <a:avLst/>
          </a:prstGeom>
          <a:noFill/>
        </p:spPr>
      </p:pic>
    </p:spTree>
    <p:extLst>
      <p:ext uri="{BB962C8B-B14F-4D97-AF65-F5344CB8AC3E}">
        <p14:creationId xmlns:p14="http://schemas.microsoft.com/office/powerpoint/2010/main" val="479407628"/>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9" r:id="rId4"/>
    <p:sldLayoutId id="2147483790" r:id="rId5"/>
    <p:sldLayoutId id="2147483786" r:id="rId6"/>
    <p:sldLayoutId id="2147483787" r:id="rId7"/>
    <p:sldLayoutId id="2147483788" r:id="rId8"/>
    <p:sldLayoutId id="2147483791" r:id="rId9"/>
    <p:sldLayoutId id="2147483812" r:id="rId10"/>
    <p:sldLayoutId id="2147483792" r:id="rId11"/>
    <p:sldLayoutId id="2147483793" r:id="rId12"/>
    <p:sldLayoutId id="2147483813" r:id="rId13"/>
    <p:sldLayoutId id="2147483794" r:id="rId14"/>
    <p:sldLayoutId id="2147483797" r:id="rId15"/>
    <p:sldLayoutId id="2147483795" r:id="rId16"/>
    <p:sldLayoutId id="2147483796" r:id="rId17"/>
  </p:sldLayoutIdLst>
  <p:hf hdr="0" ftr="0"/>
  <p:txStyles>
    <p:titleStyle>
      <a:lvl1pPr algn="l" defTabSz="914400" rtl="0" eaLnBrk="1" latinLnBrk="0" hangingPunct="1">
        <a:lnSpc>
          <a:spcPct val="90000"/>
        </a:lnSpc>
        <a:spcBef>
          <a:spcPct val="0"/>
        </a:spcBef>
        <a:buNone/>
        <a:defRPr sz="3200" b="0" kern="1200">
          <a:solidFill>
            <a:srgbClr val="004EA8"/>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00000"/>
        </a:lnSpc>
        <a:spcBef>
          <a:spcPts val="1000"/>
        </a:spcBef>
        <a:buClr>
          <a:srgbClr val="004EA8"/>
        </a:buClr>
        <a:buSzPct val="120000"/>
        <a:buFont typeface="Arial" panose="020B0604020202020204"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00000"/>
        </a:lnSpc>
        <a:spcBef>
          <a:spcPts val="500"/>
        </a:spcBef>
        <a:buClr>
          <a:srgbClr val="004EA8"/>
        </a:buClr>
        <a:buSzPct val="120000"/>
        <a:buFont typeface="Wingdings" pitchFamily="2" charset="2"/>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500"/>
        </a:spcBef>
        <a:buClr>
          <a:srgbClr val="004EA8"/>
        </a:buClr>
        <a:buSzPct val="120000"/>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500"/>
        </a:spcBef>
        <a:buClr>
          <a:srgbClr val="004EA8"/>
        </a:buClr>
        <a:buSzPct val="120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500"/>
        </a:spcBef>
        <a:buClr>
          <a:srgbClr val="004EA8"/>
        </a:buClr>
        <a:buSzPct val="120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4" pos="7333">
          <p15:clr>
            <a:srgbClr val="F26B43"/>
          </p15:clr>
        </p15:guide>
        <p15:guide id="5" pos="347">
          <p15:clr>
            <a:srgbClr val="F26B43"/>
          </p15:clr>
        </p15:guide>
        <p15:guide id="6" orient="horz" pos="2160">
          <p15:clr>
            <a:srgbClr val="F26B43"/>
          </p15:clr>
        </p15:guide>
        <p15:guide id="10" orient="horz" pos="958">
          <p15:clr>
            <a:srgbClr val="F26B43"/>
          </p15:clr>
        </p15:guide>
        <p15:guide id="11" orient="horz" pos="799">
          <p15:clr>
            <a:srgbClr val="F26B43"/>
          </p15:clr>
        </p15:guide>
        <p15:guide id="12" pos="3749">
          <p15:clr>
            <a:srgbClr val="F26B43"/>
          </p15:clr>
        </p15:guide>
        <p15:guide id="13" pos="3931">
          <p15:clr>
            <a:srgbClr val="F26B43"/>
          </p15:clr>
        </p15:guide>
        <p15:guide id="14" orient="horz" pos="3816" userDrawn="1">
          <p15:clr>
            <a:srgbClr val="F26B43"/>
          </p15:clr>
        </p15:guide>
        <p15:guide id="15" orient="horz" pos="754">
          <p15:clr>
            <a:srgbClr val="F26B43"/>
          </p15:clr>
        </p15:guide>
        <p15:guide id="16" orient="horz" pos="3906" userDrawn="1">
          <p15:clr>
            <a:srgbClr val="F26B43"/>
          </p15:clr>
        </p15:guide>
        <p15:guide id="17" orient="horz" pos="1026"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9188603"/>
      </p:ext>
    </p:extLst>
  </p:cSld>
  <p:clrMap bg1="lt1" tx1="dk1" bg2="lt2" tx2="dk2" accent1="accent1" accent2="accent2" accent3="accent3" accent4="accent4" accent5="accent5" accent6="accent6" hlink="hlink" folHlink="folHlink"/>
  <p:sldLayoutIdLst>
    <p:sldLayoutId id="2147483836" r:id="rId1"/>
  </p:sldLayoutIdLst>
  <p:hf hdr="0" ftr="0"/>
  <p:txStyles>
    <p:titleStyle>
      <a:lvl1pPr algn="l" defTabSz="914400" rtl="0" eaLnBrk="1" latinLnBrk="0" hangingPunct="1">
        <a:lnSpc>
          <a:spcPct val="90000"/>
        </a:lnSpc>
        <a:spcBef>
          <a:spcPct val="0"/>
        </a:spcBef>
        <a:buNone/>
        <a:defRPr sz="2800" b="0" kern="1200">
          <a:solidFill>
            <a:srgbClr val="004EA8"/>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00000"/>
        </a:lnSpc>
        <a:spcBef>
          <a:spcPts val="1000"/>
        </a:spcBef>
        <a:buClr>
          <a:srgbClr val="004EA8"/>
        </a:buClr>
        <a:buSzPct val="120000"/>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00000"/>
        </a:lnSpc>
        <a:spcBef>
          <a:spcPts val="500"/>
        </a:spcBef>
        <a:buClr>
          <a:srgbClr val="004EA8"/>
        </a:buClr>
        <a:buSzPct val="120000"/>
        <a:buFont typeface="Wingdings" pitchFamily="2" charset="2"/>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500"/>
        </a:spcBef>
        <a:buClr>
          <a:srgbClr val="004EA8"/>
        </a:buClr>
        <a:buSzPct val="120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500"/>
        </a:spcBef>
        <a:buClr>
          <a:srgbClr val="004EA8"/>
        </a:buClr>
        <a:buSzPct val="120000"/>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500"/>
        </a:spcBef>
        <a:buClr>
          <a:srgbClr val="004EA8"/>
        </a:buClr>
        <a:buSzPct val="120000"/>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4" pos="7333">
          <p15:clr>
            <a:srgbClr val="F26B43"/>
          </p15:clr>
        </p15:guide>
        <p15:guide id="5" pos="347">
          <p15:clr>
            <a:srgbClr val="F26B43"/>
          </p15:clr>
        </p15:guide>
        <p15:guide id="6" orient="horz" pos="2160">
          <p15:clr>
            <a:srgbClr val="F26B43"/>
          </p15:clr>
        </p15:guide>
        <p15:guide id="7" orient="horz" pos="3884">
          <p15:clr>
            <a:srgbClr val="F26B43"/>
          </p15:clr>
        </p15:guide>
        <p15:guide id="10" orient="horz" pos="958">
          <p15:clr>
            <a:srgbClr val="F26B43"/>
          </p15:clr>
        </p15:guide>
        <p15:guide id="11" orient="horz" pos="799">
          <p15:clr>
            <a:srgbClr val="F26B43"/>
          </p15:clr>
        </p15:guide>
        <p15:guide id="12" pos="3749">
          <p15:clr>
            <a:srgbClr val="F26B43"/>
          </p15:clr>
        </p15:guide>
        <p15:guide id="13" pos="3931">
          <p15:clr>
            <a:srgbClr val="F26B43"/>
          </p15:clr>
        </p15:guide>
        <p15:guide id="14" orient="horz" pos="3725">
          <p15:clr>
            <a:srgbClr val="F26B43"/>
          </p15:clr>
        </p15:guide>
        <p15:guide id="15" orient="horz" pos="754">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3404578"/>
      </p:ext>
    </p:extLst>
  </p:cSld>
  <p:clrMap bg1="lt1" tx1="dk1" bg2="lt2" tx2="dk2" accent1="accent1" accent2="accent2" accent3="accent3" accent4="accent4" accent5="accent5" accent6="accent6" hlink="hlink" folHlink="folHlink"/>
  <p:sldLayoutIdLst>
    <p:sldLayoutId id="2147483848" r:id="rId1"/>
    <p:sldLayoutId id="2147483850" r:id="rId2"/>
    <p:sldLayoutId id="2147483853" r:id="rId3"/>
  </p:sldLayoutIdLst>
  <p:hf hdr="0" ftr="0"/>
  <p:txStyles>
    <p:titleStyle>
      <a:lvl1pPr algn="l" defTabSz="914400" rtl="0" eaLnBrk="1" latinLnBrk="0" hangingPunct="1">
        <a:lnSpc>
          <a:spcPct val="90000"/>
        </a:lnSpc>
        <a:spcBef>
          <a:spcPct val="0"/>
        </a:spcBef>
        <a:buNone/>
        <a:defRPr sz="2800" b="0" kern="1200">
          <a:solidFill>
            <a:srgbClr val="004EA8"/>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00000"/>
        </a:lnSpc>
        <a:spcBef>
          <a:spcPts val="1000"/>
        </a:spcBef>
        <a:buClr>
          <a:srgbClr val="004EA8"/>
        </a:buClr>
        <a:buSzPct val="120000"/>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00000"/>
        </a:lnSpc>
        <a:spcBef>
          <a:spcPts val="500"/>
        </a:spcBef>
        <a:buClr>
          <a:srgbClr val="004EA8"/>
        </a:buClr>
        <a:buSzPct val="120000"/>
        <a:buFont typeface="Wingdings" pitchFamily="2" charset="2"/>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500"/>
        </a:spcBef>
        <a:buClr>
          <a:srgbClr val="004EA8"/>
        </a:buClr>
        <a:buSzPct val="120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500"/>
        </a:spcBef>
        <a:buClr>
          <a:srgbClr val="004EA8"/>
        </a:buClr>
        <a:buSzPct val="120000"/>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500"/>
        </a:spcBef>
        <a:buClr>
          <a:srgbClr val="004EA8"/>
        </a:buClr>
        <a:buSzPct val="120000"/>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4" pos="7333">
          <p15:clr>
            <a:srgbClr val="F26B43"/>
          </p15:clr>
        </p15:guide>
        <p15:guide id="5" pos="347">
          <p15:clr>
            <a:srgbClr val="F26B43"/>
          </p15:clr>
        </p15:guide>
        <p15:guide id="6" orient="horz" pos="2160">
          <p15:clr>
            <a:srgbClr val="F26B43"/>
          </p15:clr>
        </p15:guide>
        <p15:guide id="7" orient="horz" pos="3884">
          <p15:clr>
            <a:srgbClr val="F26B43"/>
          </p15:clr>
        </p15:guide>
        <p15:guide id="10" orient="horz" pos="958">
          <p15:clr>
            <a:srgbClr val="F26B43"/>
          </p15:clr>
        </p15:guide>
        <p15:guide id="11" orient="horz" pos="799">
          <p15:clr>
            <a:srgbClr val="F26B43"/>
          </p15:clr>
        </p15:guide>
        <p15:guide id="12" pos="3749">
          <p15:clr>
            <a:srgbClr val="F26B43"/>
          </p15:clr>
        </p15:guide>
        <p15:guide id="13" pos="3931">
          <p15:clr>
            <a:srgbClr val="F26B43"/>
          </p15:clr>
        </p15:guide>
        <p15:guide id="14" orient="horz" pos="3725">
          <p15:clr>
            <a:srgbClr val="F26B43"/>
          </p15:clr>
        </p15:guide>
        <p15:guide id="15" orient="horz" pos="754">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3765A449-645F-A441-A3AB-0696E257C495}"/>
              </a:ext>
            </a:extLst>
          </p:cNvPr>
          <p:cNvSpPr>
            <a:spLocks noGrp="1"/>
          </p:cNvSpPr>
          <p:nvPr>
            <p:ph type="title"/>
          </p:nvPr>
        </p:nvSpPr>
        <p:spPr>
          <a:xfrm>
            <a:off x="550862" y="291600"/>
            <a:ext cx="8731528" cy="972000"/>
          </a:xfrm>
          <a:prstGeom prst="rect">
            <a:avLst/>
          </a:prstGeom>
        </p:spPr>
        <p:txBody>
          <a:bodyPr vert="horz" lIns="0" tIns="0" rIns="0" bIns="0" rtlCol="0" anchor="b">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F39560B0-55CC-364A-9491-62A0F4C4B0B7}"/>
              </a:ext>
            </a:extLst>
          </p:cNvPr>
          <p:cNvSpPr>
            <a:spLocks noGrp="1"/>
          </p:cNvSpPr>
          <p:nvPr>
            <p:ph type="body" idx="1"/>
          </p:nvPr>
        </p:nvSpPr>
        <p:spPr>
          <a:xfrm>
            <a:off x="550863" y="1628775"/>
            <a:ext cx="11090275" cy="4278042"/>
          </a:xfrm>
          <a:prstGeom prst="rect">
            <a:avLst/>
          </a:prstGeom>
        </p:spPr>
        <p:txBody>
          <a:bodyPr vert="horz" lIns="0" tIns="0" rIns="0" bIns="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2528493127"/>
      </p:ext>
    </p:extLst>
  </p:cSld>
  <p:clrMap bg1="lt1" tx1="dk1" bg2="lt2" tx2="dk2" accent1="accent1" accent2="accent2" accent3="accent3" accent4="accent4" accent5="accent5" accent6="accent6" hlink="hlink" folHlink="folHlink"/>
  <p:sldLayoutIdLst>
    <p:sldLayoutId id="2147483806" r:id="rId1"/>
  </p:sldLayoutIdLst>
  <p:hf hdr="0" ftr="0"/>
  <p:txStyles>
    <p:titleStyle>
      <a:lvl1pPr algn="l" defTabSz="914400" rtl="0" eaLnBrk="1" latinLnBrk="0" hangingPunct="1">
        <a:lnSpc>
          <a:spcPct val="90000"/>
        </a:lnSpc>
        <a:spcBef>
          <a:spcPct val="0"/>
        </a:spcBef>
        <a:buNone/>
        <a:defRPr sz="3200" b="0" kern="1200">
          <a:solidFill>
            <a:srgbClr val="004EA8"/>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00000"/>
        </a:lnSpc>
        <a:spcBef>
          <a:spcPts val="1000"/>
        </a:spcBef>
        <a:buClr>
          <a:srgbClr val="004EA8"/>
        </a:buClr>
        <a:buSzPct val="120000"/>
        <a:buFont typeface="Arial" panose="020B0604020202020204"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00000"/>
        </a:lnSpc>
        <a:spcBef>
          <a:spcPts val="500"/>
        </a:spcBef>
        <a:buClr>
          <a:srgbClr val="004EA8"/>
        </a:buClr>
        <a:buSzPct val="120000"/>
        <a:buFont typeface="Wingdings" pitchFamily="2" charset="2"/>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500"/>
        </a:spcBef>
        <a:buClr>
          <a:srgbClr val="004EA8"/>
        </a:buClr>
        <a:buSzPct val="120000"/>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500"/>
        </a:spcBef>
        <a:buClr>
          <a:srgbClr val="004EA8"/>
        </a:buClr>
        <a:buSzPct val="120000"/>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500"/>
        </a:spcBef>
        <a:buClr>
          <a:srgbClr val="004EA8"/>
        </a:buClr>
        <a:buSzPct val="120000"/>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4" pos="7333">
          <p15:clr>
            <a:srgbClr val="F26B43"/>
          </p15:clr>
        </p15:guide>
        <p15:guide id="5" pos="347">
          <p15:clr>
            <a:srgbClr val="F26B43"/>
          </p15:clr>
        </p15:guide>
        <p15:guide id="6" orient="horz" pos="2160">
          <p15:clr>
            <a:srgbClr val="F26B43"/>
          </p15:clr>
        </p15:guide>
        <p15:guide id="7" orient="horz" pos="3884">
          <p15:clr>
            <a:srgbClr val="F26B43"/>
          </p15:clr>
        </p15:guide>
        <p15:guide id="10" orient="horz" pos="958">
          <p15:clr>
            <a:srgbClr val="F26B43"/>
          </p15:clr>
        </p15:guide>
        <p15:guide id="11" orient="horz" pos="799">
          <p15:clr>
            <a:srgbClr val="F26B43"/>
          </p15:clr>
        </p15:guide>
        <p15:guide id="12" pos="3749">
          <p15:clr>
            <a:srgbClr val="F26B43"/>
          </p15:clr>
        </p15:guide>
        <p15:guide id="13" pos="3931">
          <p15:clr>
            <a:srgbClr val="F26B43"/>
          </p15:clr>
        </p15:guide>
        <p15:guide id="14" orient="horz" pos="3725">
          <p15:clr>
            <a:srgbClr val="F26B43"/>
          </p15:clr>
        </p15:guide>
        <p15:guide id="15" orient="horz" pos="754">
          <p15:clr>
            <a:srgbClr val="F26B43"/>
          </p15:clr>
        </p15:guide>
        <p15:guide id="16" orient="horz" pos="102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2633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6904CA0-93A7-6846-3A3A-78D2F030D9D2}"/>
              </a:ext>
            </a:extLst>
          </p:cNvPr>
          <p:cNvSpPr>
            <a:spLocks noGrp="1"/>
          </p:cNvSpPr>
          <p:nvPr>
            <p:ph type="title"/>
          </p:nvPr>
        </p:nvSpPr>
        <p:spPr/>
        <p:txBody>
          <a:bodyPr/>
          <a:lstStyle/>
          <a:p>
            <a:r>
              <a:rPr lang="nb-NO" dirty="0"/>
              <a:t>OPPFØLGING TJENESTE ETTER 1.9 - 2024</a:t>
            </a:r>
          </a:p>
        </p:txBody>
      </p:sp>
      <p:sp>
        <p:nvSpPr>
          <p:cNvPr id="4" name="Plassholder for innhold 3">
            <a:extLst>
              <a:ext uri="{FF2B5EF4-FFF2-40B4-BE49-F238E27FC236}">
                <a16:creationId xmlns:a16="http://schemas.microsoft.com/office/drawing/2014/main" id="{890C4F9D-19C7-CB72-ED71-07F3CAA4D46E}"/>
              </a:ext>
            </a:extLst>
          </p:cNvPr>
          <p:cNvSpPr>
            <a:spLocks noGrp="1"/>
          </p:cNvSpPr>
          <p:nvPr>
            <p:ph idx="13"/>
          </p:nvPr>
        </p:nvSpPr>
        <p:spPr/>
        <p:txBody>
          <a:bodyPr/>
          <a:lstStyle/>
          <a:p>
            <a:r>
              <a:rPr lang="en-US" dirty="0" err="1"/>
              <a:t>Omtrent</a:t>
            </a:r>
            <a:r>
              <a:rPr lang="en-US" dirty="0"/>
              <a:t> 60 % av </a:t>
            </a:r>
            <a:r>
              <a:rPr lang="en-US" dirty="0" err="1"/>
              <a:t>brukere</a:t>
            </a:r>
            <a:r>
              <a:rPr lang="en-US" dirty="0"/>
              <a:t> med </a:t>
            </a:r>
            <a:r>
              <a:rPr lang="en-US" dirty="0" err="1"/>
              <a:t>opprettet</a:t>
            </a:r>
            <a:r>
              <a:rPr lang="en-US" dirty="0"/>
              <a:t> </a:t>
            </a:r>
            <a:r>
              <a:rPr lang="en-US" dirty="0" err="1"/>
              <a:t>tiltaksplan</a:t>
            </a:r>
            <a:r>
              <a:rPr lang="en-US" dirty="0"/>
              <a:t>.</a:t>
            </a:r>
          </a:p>
          <a:p>
            <a:endParaRPr lang="nb-NO" dirty="0"/>
          </a:p>
          <a:p>
            <a:r>
              <a:rPr lang="en-US" dirty="0"/>
              <a:t>13 </a:t>
            </a:r>
            <a:r>
              <a:rPr lang="en-US" dirty="0" err="1"/>
              <a:t>kontrollerte</a:t>
            </a:r>
            <a:r>
              <a:rPr lang="en-US" dirty="0"/>
              <a:t> </a:t>
            </a:r>
            <a:r>
              <a:rPr lang="en-US" dirty="0" err="1"/>
              <a:t>brukere</a:t>
            </a:r>
            <a:r>
              <a:rPr lang="en-US" dirty="0"/>
              <a:t>.</a:t>
            </a:r>
          </a:p>
          <a:p>
            <a:endParaRPr lang="nb-NO" dirty="0"/>
          </a:p>
        </p:txBody>
      </p:sp>
      <p:graphicFrame>
        <p:nvGraphicFramePr>
          <p:cNvPr id="5" name="Plassholder for innhold 4">
            <a:extLst>
              <a:ext uri="{FF2B5EF4-FFF2-40B4-BE49-F238E27FC236}">
                <a16:creationId xmlns:a16="http://schemas.microsoft.com/office/drawing/2014/main" id="{29A00016-CD6E-E130-329A-1F199F232C3F}"/>
              </a:ext>
            </a:extLst>
          </p:cNvPr>
          <p:cNvGraphicFramePr>
            <a:graphicFrameLocks noGrp="1"/>
          </p:cNvGraphicFramePr>
          <p:nvPr>
            <p:ph idx="1"/>
          </p:nvPr>
        </p:nvGraphicFramePr>
        <p:xfrm>
          <a:off x="5183188" y="1628775"/>
          <a:ext cx="645795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7425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5FB3907-2493-DA8C-1295-709A93693AD3}"/>
              </a:ext>
            </a:extLst>
          </p:cNvPr>
          <p:cNvSpPr>
            <a:spLocks noGrp="1"/>
          </p:cNvSpPr>
          <p:nvPr>
            <p:ph type="title"/>
          </p:nvPr>
        </p:nvSpPr>
        <p:spPr/>
        <p:txBody>
          <a:bodyPr/>
          <a:lstStyle/>
          <a:p>
            <a:r>
              <a:rPr lang="nb-NO" dirty="0"/>
              <a:t>SAMMENDRAG</a:t>
            </a:r>
          </a:p>
        </p:txBody>
      </p:sp>
      <p:sp>
        <p:nvSpPr>
          <p:cNvPr id="4" name="Plassholder for tekst 3">
            <a:extLst>
              <a:ext uri="{FF2B5EF4-FFF2-40B4-BE49-F238E27FC236}">
                <a16:creationId xmlns:a16="http://schemas.microsoft.com/office/drawing/2014/main" id="{E1583FD6-3DD0-217A-E858-A58B50CE36C2}"/>
              </a:ext>
            </a:extLst>
          </p:cNvPr>
          <p:cNvSpPr>
            <a:spLocks noGrp="1"/>
          </p:cNvSpPr>
          <p:nvPr>
            <p:ph type="body" sz="half" idx="2"/>
          </p:nvPr>
        </p:nvSpPr>
        <p:spPr>
          <a:xfrm>
            <a:off x="550863" y="1627878"/>
            <a:ext cx="10510714" cy="4581541"/>
          </a:xfrm>
        </p:spPr>
        <p:txBody>
          <a:bodyPr>
            <a:normAutofit/>
          </a:bodyPr>
          <a:lstStyle/>
          <a:p>
            <a:r>
              <a:rPr lang="nb-NO" b="1" dirty="0"/>
              <a:t>Hovedfunn:</a:t>
            </a:r>
            <a:endParaRPr lang="nb-NO" dirty="0"/>
          </a:p>
          <a:p>
            <a:r>
              <a:rPr lang="nb-NO" dirty="0"/>
              <a:t>Ansatte oppretter tiltaksplaner i stor grad. God etterlevelse av rutiner.</a:t>
            </a:r>
          </a:p>
          <a:p>
            <a:endParaRPr lang="nb-NO" dirty="0"/>
          </a:p>
          <a:p>
            <a:r>
              <a:rPr lang="nb-NO" b="1" dirty="0"/>
              <a:t>Bifunn:</a:t>
            </a:r>
          </a:p>
          <a:p>
            <a:r>
              <a:rPr lang="nb-NO"/>
              <a:t>Noen </a:t>
            </a:r>
            <a:r>
              <a:rPr lang="nb-NO" dirty="0"/>
              <a:t>tiltaksplaner er enten tomme eller mangler viktige elementer som tidsperspektiv, evaluering og signatur.</a:t>
            </a:r>
          </a:p>
          <a:p>
            <a:r>
              <a:rPr lang="nb-NO" dirty="0"/>
              <a:t>Det er en generell utfordring med å sikre at planene er fullstendige og oppdaterte.</a:t>
            </a:r>
          </a:p>
          <a:p>
            <a:r>
              <a:rPr lang="nb-NO" dirty="0"/>
              <a:t>Flere tiltaksplaner peker på at brukere mangler motivasjon.</a:t>
            </a:r>
          </a:p>
          <a:p>
            <a:endParaRPr lang="nb-NO" dirty="0"/>
          </a:p>
          <a:p>
            <a:endParaRPr lang="nb-NO" dirty="0"/>
          </a:p>
        </p:txBody>
      </p:sp>
    </p:spTree>
    <p:extLst>
      <p:ext uri="{BB962C8B-B14F-4D97-AF65-F5344CB8AC3E}">
        <p14:creationId xmlns:p14="http://schemas.microsoft.com/office/powerpoint/2010/main" val="4033571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82EC0-A02A-C73F-2BEA-A288873B302D}"/>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F3757DBB-BE98-A271-73C6-8331FD8B4C8A}"/>
              </a:ext>
            </a:extLst>
          </p:cNvPr>
          <p:cNvSpPr>
            <a:spLocks noGrp="1"/>
          </p:cNvSpPr>
          <p:nvPr>
            <p:ph type="title"/>
          </p:nvPr>
        </p:nvSpPr>
        <p:spPr/>
        <p:txBody>
          <a:bodyPr/>
          <a:lstStyle/>
          <a:p>
            <a:r>
              <a:rPr lang="nb-NO" dirty="0"/>
              <a:t>KONKLUSJON</a:t>
            </a:r>
          </a:p>
        </p:txBody>
      </p:sp>
      <p:sp>
        <p:nvSpPr>
          <p:cNvPr id="4" name="Plassholder for tekst 3">
            <a:extLst>
              <a:ext uri="{FF2B5EF4-FFF2-40B4-BE49-F238E27FC236}">
                <a16:creationId xmlns:a16="http://schemas.microsoft.com/office/drawing/2014/main" id="{8A9A0D48-78A4-2269-45F8-F4E449586C0C}"/>
              </a:ext>
            </a:extLst>
          </p:cNvPr>
          <p:cNvSpPr>
            <a:spLocks noGrp="1"/>
          </p:cNvSpPr>
          <p:nvPr>
            <p:ph type="body" sz="half" idx="2"/>
          </p:nvPr>
        </p:nvSpPr>
        <p:spPr>
          <a:xfrm>
            <a:off x="550863" y="1627878"/>
            <a:ext cx="10510714" cy="4581541"/>
          </a:xfrm>
        </p:spPr>
        <p:txBody>
          <a:bodyPr>
            <a:normAutofit/>
          </a:bodyPr>
          <a:lstStyle/>
          <a:p>
            <a:r>
              <a:rPr lang="nb-NO" b="1" dirty="0"/>
              <a:t>Konklusjon:</a:t>
            </a:r>
          </a:p>
          <a:p>
            <a:pPr marL="342900" indent="-342900">
              <a:buFont typeface="Arial" panose="020B0604020202020204" pitchFamily="34" charset="0"/>
              <a:buChar char="•"/>
            </a:pPr>
            <a:r>
              <a:rPr lang="nb-NO" i="0" dirty="0">
                <a:solidFill>
                  <a:srgbClr val="242424"/>
                </a:solidFill>
                <a:effectLst/>
              </a:rPr>
              <a:t>Revisjonen viser at ansatte i stor grad oppretter tiltaksplaner for brukere av tjenestene. Det ble ikke avdekket signifikante forskjeller mellom oppfølging av lavterskel unge og oppfølging av tjeneste, eller mellom planer opprettet før eller etter 1. september 2024. </a:t>
            </a:r>
          </a:p>
          <a:p>
            <a:pPr marL="342900" indent="-342900">
              <a:buFont typeface="Arial" panose="020B0604020202020204" pitchFamily="34" charset="0"/>
              <a:buChar char="•"/>
            </a:pPr>
            <a:endParaRPr lang="nb-NO" i="0" dirty="0">
              <a:solidFill>
                <a:srgbClr val="242424"/>
              </a:solidFill>
              <a:effectLst/>
            </a:endParaRPr>
          </a:p>
          <a:p>
            <a:pPr marL="342900" indent="-342900">
              <a:buFont typeface="Arial" panose="020B0604020202020204" pitchFamily="34" charset="0"/>
              <a:buChar char="•"/>
            </a:pPr>
            <a:r>
              <a:rPr lang="nb-NO" i="0" dirty="0">
                <a:solidFill>
                  <a:srgbClr val="242424"/>
                </a:solidFill>
                <a:effectLst/>
              </a:rPr>
              <a:t>Det anbefales tiltak for å sikre at planene blir mer fullstendige, oppdaterte og signerte, samt at de evalueres ved behov.</a:t>
            </a:r>
            <a:endParaRPr lang="nb-NO" dirty="0"/>
          </a:p>
        </p:txBody>
      </p:sp>
    </p:spTree>
    <p:extLst>
      <p:ext uri="{BB962C8B-B14F-4D97-AF65-F5344CB8AC3E}">
        <p14:creationId xmlns:p14="http://schemas.microsoft.com/office/powerpoint/2010/main" val="3926390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935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540A707-0428-0041-9D6C-C2ECFA0C2F6A}"/>
              </a:ext>
            </a:extLst>
          </p:cNvPr>
          <p:cNvSpPr>
            <a:spLocks noGrp="1"/>
          </p:cNvSpPr>
          <p:nvPr>
            <p:ph type="title"/>
          </p:nvPr>
        </p:nvSpPr>
        <p:spPr/>
        <p:txBody>
          <a:bodyPr/>
          <a:lstStyle/>
          <a:p>
            <a:r>
              <a:rPr lang="nb-NO" u="sng" dirty="0"/>
              <a:t>Internrevisjon om tiltaksplan for bruker av ungdomstjenester helse er opprettet</a:t>
            </a:r>
            <a:r>
              <a:rPr lang="nb-NO" dirty="0"/>
              <a:t> </a:t>
            </a:r>
          </a:p>
        </p:txBody>
      </p:sp>
      <p:sp>
        <p:nvSpPr>
          <p:cNvPr id="3" name="Plassholder for tekst 2">
            <a:extLst>
              <a:ext uri="{FF2B5EF4-FFF2-40B4-BE49-F238E27FC236}">
                <a16:creationId xmlns:a16="http://schemas.microsoft.com/office/drawing/2014/main" id="{61806D1E-26AF-7D42-BB27-04F158448D9B}"/>
              </a:ext>
            </a:extLst>
          </p:cNvPr>
          <p:cNvSpPr>
            <a:spLocks noGrp="1"/>
          </p:cNvSpPr>
          <p:nvPr>
            <p:ph type="body" sz="quarter" idx="14"/>
          </p:nvPr>
        </p:nvSpPr>
        <p:spPr>
          <a:xfrm>
            <a:off x="548402" y="4234648"/>
            <a:ext cx="8173146" cy="1823251"/>
          </a:xfrm>
        </p:spPr>
        <p:txBody>
          <a:bodyPr/>
          <a:lstStyle/>
          <a:p>
            <a:r>
              <a:rPr lang="nb-NO" dirty="0"/>
              <a:t>Jan Helge Lislevand</a:t>
            </a:r>
          </a:p>
          <a:p>
            <a:r>
              <a:rPr lang="nb-NO" dirty="0"/>
              <a:t>31.03.2025</a:t>
            </a:r>
          </a:p>
        </p:txBody>
      </p:sp>
    </p:spTree>
    <p:extLst>
      <p:ext uri="{BB962C8B-B14F-4D97-AF65-F5344CB8AC3E}">
        <p14:creationId xmlns:p14="http://schemas.microsoft.com/office/powerpoint/2010/main" val="393200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77B14AA-A167-11CB-4F15-AD62E9935D89}"/>
              </a:ext>
            </a:extLst>
          </p:cNvPr>
          <p:cNvSpPr>
            <a:spLocks noGrp="1"/>
          </p:cNvSpPr>
          <p:nvPr>
            <p:ph type="title"/>
          </p:nvPr>
        </p:nvSpPr>
        <p:spPr/>
        <p:txBody>
          <a:bodyPr/>
          <a:lstStyle/>
          <a:p>
            <a:r>
              <a:rPr lang="nb-NO" dirty="0"/>
              <a:t>Internrevisjon</a:t>
            </a:r>
          </a:p>
        </p:txBody>
      </p:sp>
      <p:sp>
        <p:nvSpPr>
          <p:cNvPr id="4" name="Plassholder for tekst 3">
            <a:extLst>
              <a:ext uri="{FF2B5EF4-FFF2-40B4-BE49-F238E27FC236}">
                <a16:creationId xmlns:a16="http://schemas.microsoft.com/office/drawing/2014/main" id="{BF94340F-2F1F-6AE7-1153-CEF49015EEC2}"/>
              </a:ext>
            </a:extLst>
          </p:cNvPr>
          <p:cNvSpPr>
            <a:spLocks noGrp="1"/>
          </p:cNvSpPr>
          <p:nvPr>
            <p:ph type="body" sz="half" idx="2"/>
          </p:nvPr>
        </p:nvSpPr>
        <p:spPr>
          <a:xfrm>
            <a:off x="550863" y="1627878"/>
            <a:ext cx="10581735" cy="4581541"/>
          </a:xfrm>
        </p:spPr>
        <p:txBody>
          <a:bodyPr>
            <a:normAutofit lnSpcReduction="10000"/>
          </a:bodyPr>
          <a:lstStyle/>
          <a:p>
            <a:endParaRPr lang="nb-NO" u="sng" dirty="0"/>
          </a:p>
          <a:p>
            <a:r>
              <a:rPr lang="nb-NO" dirty="0"/>
              <a:t>En </a:t>
            </a:r>
            <a:r>
              <a:rPr lang="nb-NO" b="1" dirty="0"/>
              <a:t>internrevisjon</a:t>
            </a:r>
            <a:r>
              <a:rPr lang="nb-NO" dirty="0"/>
              <a:t> er en uavhengig og objektiv vurdering av egne rutiner. </a:t>
            </a:r>
          </a:p>
          <a:p>
            <a:endParaRPr lang="nb-NO" dirty="0"/>
          </a:p>
          <a:p>
            <a:r>
              <a:rPr lang="nb-NO" dirty="0"/>
              <a:t>Hensikten er å undersøke om egne rutiner følges.  </a:t>
            </a:r>
          </a:p>
          <a:p>
            <a:endParaRPr lang="nb-NO" u="sng" dirty="0"/>
          </a:p>
          <a:p>
            <a:endParaRPr lang="nb-NO" u="sng" dirty="0"/>
          </a:p>
          <a:p>
            <a:r>
              <a:rPr lang="nb-NO" u="sng" dirty="0"/>
              <a:t>Internrevisjon om tiltaksplan for bruker av ungdomstjenester helse ble opprettet i 2024.</a:t>
            </a:r>
          </a:p>
          <a:p>
            <a:endParaRPr lang="nb-NO" u="sng" dirty="0"/>
          </a:p>
          <a:p>
            <a:endParaRPr lang="nb-NO" dirty="0"/>
          </a:p>
          <a:p>
            <a:r>
              <a:rPr lang="nb-NO" dirty="0"/>
              <a:t> </a:t>
            </a:r>
            <a:endParaRPr lang="en-US" dirty="0"/>
          </a:p>
          <a:p>
            <a:endParaRPr lang="nb-NO" dirty="0"/>
          </a:p>
          <a:p>
            <a:endParaRPr lang="nb-NO" dirty="0"/>
          </a:p>
        </p:txBody>
      </p:sp>
    </p:spTree>
    <p:extLst>
      <p:ext uri="{BB962C8B-B14F-4D97-AF65-F5344CB8AC3E}">
        <p14:creationId xmlns:p14="http://schemas.microsoft.com/office/powerpoint/2010/main" val="563914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41AE0-E93D-34AE-6FA2-B96C12A6E4E2}"/>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0638F5B8-65F0-3DBC-9326-ADE8B7AC2F04}"/>
              </a:ext>
            </a:extLst>
          </p:cNvPr>
          <p:cNvSpPr>
            <a:spLocks noGrp="1"/>
          </p:cNvSpPr>
          <p:nvPr>
            <p:ph type="title"/>
          </p:nvPr>
        </p:nvSpPr>
        <p:spPr/>
        <p:txBody>
          <a:bodyPr/>
          <a:lstStyle/>
          <a:p>
            <a:r>
              <a:rPr lang="nb-NO" dirty="0"/>
              <a:t>SCOPE</a:t>
            </a:r>
          </a:p>
        </p:txBody>
      </p:sp>
      <p:sp>
        <p:nvSpPr>
          <p:cNvPr id="4" name="Plassholder for tekst 3">
            <a:extLst>
              <a:ext uri="{FF2B5EF4-FFF2-40B4-BE49-F238E27FC236}">
                <a16:creationId xmlns:a16="http://schemas.microsoft.com/office/drawing/2014/main" id="{2275A88C-AAF8-77A3-7BD9-5D6D1F76D86E}"/>
              </a:ext>
            </a:extLst>
          </p:cNvPr>
          <p:cNvSpPr>
            <a:spLocks noGrp="1"/>
          </p:cNvSpPr>
          <p:nvPr>
            <p:ph type="body" sz="half" idx="2"/>
          </p:nvPr>
        </p:nvSpPr>
        <p:spPr>
          <a:xfrm>
            <a:off x="550863" y="1627878"/>
            <a:ext cx="10581735" cy="4581541"/>
          </a:xfrm>
        </p:spPr>
        <p:txBody>
          <a:bodyPr>
            <a:normAutofit/>
          </a:bodyPr>
          <a:lstStyle/>
          <a:p>
            <a:endParaRPr lang="nb-NO" dirty="0"/>
          </a:p>
          <a:p>
            <a:r>
              <a:rPr lang="nb-NO" dirty="0"/>
              <a:t>To grupperer kontrollert:</a:t>
            </a:r>
          </a:p>
          <a:p>
            <a:r>
              <a:rPr lang="en-US" dirty="0"/>
              <a:t>OPPFØLGING LAVTERSKEL UNG – 65 </a:t>
            </a:r>
            <a:r>
              <a:rPr lang="en-US" dirty="0" err="1"/>
              <a:t>brukere</a:t>
            </a:r>
            <a:r>
              <a:rPr lang="en-US" dirty="0"/>
              <a:t> </a:t>
            </a:r>
            <a:r>
              <a:rPr lang="en-US" dirty="0" err="1"/>
              <a:t>totalt</a:t>
            </a:r>
            <a:endParaRPr lang="en-US" dirty="0"/>
          </a:p>
          <a:p>
            <a:r>
              <a:rPr lang="nb-NO" dirty="0"/>
              <a:t>OPPFØLGING TJENESTE            – 48 brukere totalt</a:t>
            </a:r>
          </a:p>
          <a:p>
            <a:endParaRPr lang="nb-NO" dirty="0"/>
          </a:p>
          <a:p>
            <a:r>
              <a:rPr lang="nb-NO" dirty="0"/>
              <a:t>De to gruppene er videre inndelt etter tiltaksplan opprettet før og etter 1. september 2024. Brukerutvalget er randomisert og kontrollert av eksterne personer, dvs. fagpersoner i fagsystemet Profil. </a:t>
            </a:r>
          </a:p>
          <a:p>
            <a:r>
              <a:rPr lang="nb-NO" dirty="0"/>
              <a:t>Datainnsamlingen ble avsluttet 1. november 2024.</a:t>
            </a:r>
            <a:endParaRPr lang="en-US" dirty="0"/>
          </a:p>
          <a:p>
            <a:endParaRPr lang="nb-NO" dirty="0"/>
          </a:p>
          <a:p>
            <a:endParaRPr lang="nb-NO" dirty="0"/>
          </a:p>
        </p:txBody>
      </p:sp>
    </p:spTree>
    <p:extLst>
      <p:ext uri="{BB962C8B-B14F-4D97-AF65-F5344CB8AC3E}">
        <p14:creationId xmlns:p14="http://schemas.microsoft.com/office/powerpoint/2010/main" val="2053809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3036C02-4E5F-CB94-98BC-11390737CF76}"/>
              </a:ext>
            </a:extLst>
          </p:cNvPr>
          <p:cNvSpPr>
            <a:spLocks noGrp="1"/>
          </p:cNvSpPr>
          <p:nvPr>
            <p:ph type="title"/>
          </p:nvPr>
        </p:nvSpPr>
        <p:spPr>
          <a:xfrm>
            <a:off x="550863" y="296413"/>
            <a:ext cx="11090275" cy="972000"/>
          </a:xfrm>
        </p:spPr>
        <p:txBody>
          <a:bodyPr anchor="b">
            <a:normAutofit/>
          </a:bodyPr>
          <a:lstStyle/>
          <a:p>
            <a:r>
              <a:rPr lang="en-US" dirty="0"/>
              <a:t>OPPFØLGING LAVTERSKEL UNG SAMLET</a:t>
            </a:r>
          </a:p>
        </p:txBody>
      </p:sp>
      <p:sp>
        <p:nvSpPr>
          <p:cNvPr id="12" name="Text Placeholder 3">
            <a:extLst>
              <a:ext uri="{FF2B5EF4-FFF2-40B4-BE49-F238E27FC236}">
                <a16:creationId xmlns:a16="http://schemas.microsoft.com/office/drawing/2014/main" id="{11A95A47-A579-BC37-1BF5-7523F26866D9}"/>
              </a:ext>
            </a:extLst>
          </p:cNvPr>
          <p:cNvSpPr>
            <a:spLocks noGrp="1"/>
          </p:cNvSpPr>
          <p:nvPr>
            <p:ph type="body" sz="half" idx="2"/>
          </p:nvPr>
        </p:nvSpPr>
        <p:spPr>
          <a:xfrm>
            <a:off x="550863" y="1627878"/>
            <a:ext cx="4221163" cy="4581541"/>
          </a:xfrm>
        </p:spPr>
        <p:txBody>
          <a:bodyPr>
            <a:normAutofit lnSpcReduction="10000"/>
          </a:bodyPr>
          <a:lstStyle/>
          <a:p>
            <a:r>
              <a:rPr lang="en-US" dirty="0"/>
              <a:t>65 </a:t>
            </a:r>
            <a:r>
              <a:rPr lang="en-US" dirty="0" err="1"/>
              <a:t>kontrollerte</a:t>
            </a:r>
            <a:r>
              <a:rPr lang="en-US" dirty="0"/>
              <a:t> </a:t>
            </a:r>
            <a:r>
              <a:rPr lang="en-US" dirty="0" err="1"/>
              <a:t>brukere</a:t>
            </a:r>
            <a:r>
              <a:rPr lang="en-US" dirty="0"/>
              <a:t>.</a:t>
            </a:r>
          </a:p>
          <a:p>
            <a:endParaRPr lang="en-US" dirty="0"/>
          </a:p>
          <a:p>
            <a:r>
              <a:rPr lang="en-US" dirty="0" err="1"/>
              <a:t>Omtrent</a:t>
            </a:r>
            <a:r>
              <a:rPr lang="en-US" dirty="0"/>
              <a:t> 70 % av </a:t>
            </a:r>
            <a:r>
              <a:rPr lang="en-US" dirty="0" err="1"/>
              <a:t>brukere</a:t>
            </a:r>
            <a:r>
              <a:rPr lang="en-US" dirty="0"/>
              <a:t> med </a:t>
            </a:r>
            <a:r>
              <a:rPr lang="en-US" dirty="0" err="1"/>
              <a:t>opprettet</a:t>
            </a:r>
            <a:r>
              <a:rPr lang="en-US" dirty="0"/>
              <a:t> </a:t>
            </a:r>
            <a:r>
              <a:rPr lang="en-US" dirty="0" err="1"/>
              <a:t>tiltaksplan</a:t>
            </a:r>
            <a:r>
              <a:rPr lang="en-US" dirty="0"/>
              <a:t>.</a:t>
            </a:r>
          </a:p>
          <a:p>
            <a:endParaRPr lang="en-US" dirty="0"/>
          </a:p>
          <a:p>
            <a:r>
              <a:rPr lang="nb-NO" dirty="0"/>
              <a:t>1 tiltaksplan er opprettet, men tom.</a:t>
            </a:r>
          </a:p>
          <a:p>
            <a:r>
              <a:rPr lang="nb-NO" dirty="0"/>
              <a:t>Flere tiltaksplaner uten tidsperspektiv, evaluering og oppgir at bruker mangler motivasjon. De er heller ikke signert.</a:t>
            </a:r>
          </a:p>
          <a:p>
            <a:endParaRPr lang="en-US" dirty="0"/>
          </a:p>
          <a:p>
            <a:endParaRPr lang="en-US" dirty="0"/>
          </a:p>
        </p:txBody>
      </p:sp>
      <p:graphicFrame>
        <p:nvGraphicFramePr>
          <p:cNvPr id="4" name="Plassholder for innhold 3">
            <a:extLst>
              <a:ext uri="{FF2B5EF4-FFF2-40B4-BE49-F238E27FC236}">
                <a16:creationId xmlns:a16="http://schemas.microsoft.com/office/drawing/2014/main" id="{4A24CAB8-CB9B-AD8E-626B-94A237EF8502}"/>
              </a:ext>
            </a:extLst>
          </p:cNvPr>
          <p:cNvGraphicFramePr>
            <a:graphicFrameLocks noGrp="1"/>
          </p:cNvGraphicFramePr>
          <p:nvPr>
            <p:ph idx="1"/>
          </p:nvPr>
        </p:nvGraphicFramePr>
        <p:xfrm>
          <a:off x="5060950" y="1628775"/>
          <a:ext cx="6580188"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99414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6C997D1-A97D-29A5-1C14-B0189579F24D}"/>
              </a:ext>
            </a:extLst>
          </p:cNvPr>
          <p:cNvSpPr>
            <a:spLocks noGrp="1"/>
          </p:cNvSpPr>
          <p:nvPr>
            <p:ph type="title"/>
          </p:nvPr>
        </p:nvSpPr>
        <p:spPr>
          <a:xfrm>
            <a:off x="550863" y="296413"/>
            <a:ext cx="11090275" cy="972000"/>
          </a:xfrm>
        </p:spPr>
        <p:txBody>
          <a:bodyPr/>
          <a:lstStyle/>
          <a:p>
            <a:r>
              <a:rPr lang="en-US" dirty="0"/>
              <a:t>OPFØLGING LAVTERSKEL UNG </a:t>
            </a:r>
            <a:r>
              <a:rPr lang="nb-NO" dirty="0"/>
              <a:t>FØR 1.9 - 2024</a:t>
            </a:r>
            <a:r>
              <a:rPr lang="en-US" dirty="0"/>
              <a:t> </a:t>
            </a:r>
          </a:p>
        </p:txBody>
      </p:sp>
      <p:sp>
        <p:nvSpPr>
          <p:cNvPr id="13" name="Content Placeholder 3">
            <a:extLst>
              <a:ext uri="{FF2B5EF4-FFF2-40B4-BE49-F238E27FC236}">
                <a16:creationId xmlns:a16="http://schemas.microsoft.com/office/drawing/2014/main" id="{2061DB52-AD3E-C554-1470-540691A17781}"/>
              </a:ext>
            </a:extLst>
          </p:cNvPr>
          <p:cNvSpPr>
            <a:spLocks noGrp="1"/>
          </p:cNvSpPr>
          <p:nvPr>
            <p:ph idx="13"/>
          </p:nvPr>
        </p:nvSpPr>
        <p:spPr>
          <a:xfrm>
            <a:off x="550864" y="1628775"/>
            <a:ext cx="4343398" cy="4572000"/>
          </a:xfrm>
        </p:spPr>
        <p:txBody>
          <a:bodyPr/>
          <a:lstStyle/>
          <a:p>
            <a:r>
              <a:rPr lang="en-US" dirty="0" err="1"/>
              <a:t>Omtrent</a:t>
            </a:r>
            <a:r>
              <a:rPr lang="en-US" dirty="0"/>
              <a:t> 75 % av </a:t>
            </a:r>
            <a:r>
              <a:rPr lang="en-US" dirty="0" err="1"/>
              <a:t>brukere</a:t>
            </a:r>
            <a:r>
              <a:rPr lang="en-US" dirty="0"/>
              <a:t> med </a:t>
            </a:r>
            <a:r>
              <a:rPr lang="en-US" dirty="0" err="1"/>
              <a:t>opprettet</a:t>
            </a:r>
            <a:r>
              <a:rPr lang="en-US" dirty="0"/>
              <a:t> </a:t>
            </a:r>
            <a:r>
              <a:rPr lang="en-US" dirty="0" err="1"/>
              <a:t>tiltaksplan</a:t>
            </a:r>
            <a:r>
              <a:rPr lang="en-US" dirty="0"/>
              <a:t>.</a:t>
            </a:r>
          </a:p>
          <a:p>
            <a:endParaRPr lang="en-US" dirty="0"/>
          </a:p>
          <a:p>
            <a:r>
              <a:rPr lang="en-US" dirty="0"/>
              <a:t>45 </a:t>
            </a:r>
            <a:r>
              <a:rPr lang="en-US" dirty="0" err="1"/>
              <a:t>kontrollerte</a:t>
            </a:r>
            <a:r>
              <a:rPr lang="en-US" dirty="0"/>
              <a:t> </a:t>
            </a:r>
            <a:r>
              <a:rPr lang="en-US" dirty="0" err="1"/>
              <a:t>brukere</a:t>
            </a:r>
            <a:r>
              <a:rPr lang="en-US" dirty="0"/>
              <a:t>.</a:t>
            </a:r>
          </a:p>
          <a:p>
            <a:endParaRPr lang="en-US" dirty="0"/>
          </a:p>
        </p:txBody>
      </p:sp>
      <p:graphicFrame>
        <p:nvGraphicFramePr>
          <p:cNvPr id="6" name="Plassholder for innhold 5">
            <a:extLst>
              <a:ext uri="{FF2B5EF4-FFF2-40B4-BE49-F238E27FC236}">
                <a16:creationId xmlns:a16="http://schemas.microsoft.com/office/drawing/2014/main" id="{FE1D0848-3B46-7467-3857-3705C9EA2649}"/>
              </a:ext>
            </a:extLst>
          </p:cNvPr>
          <p:cNvGraphicFramePr>
            <a:graphicFrameLocks noGrp="1"/>
          </p:cNvGraphicFramePr>
          <p:nvPr>
            <p:ph idx="1"/>
            <p:extLst>
              <p:ext uri="{D42A27DB-BD31-4B8C-83A1-F6EECF244321}">
                <p14:modId xmlns:p14="http://schemas.microsoft.com/office/powerpoint/2010/main" val="2681357133"/>
              </p:ext>
            </p:extLst>
          </p:nvPr>
        </p:nvGraphicFramePr>
        <p:xfrm>
          <a:off x="5183187" y="1628775"/>
          <a:ext cx="6457951"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01699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58CAD5E3-4BD6-8548-3791-094A0CC482AF}"/>
              </a:ext>
            </a:extLst>
          </p:cNvPr>
          <p:cNvSpPr>
            <a:spLocks noGrp="1"/>
          </p:cNvSpPr>
          <p:nvPr>
            <p:ph type="title"/>
          </p:nvPr>
        </p:nvSpPr>
        <p:spPr>
          <a:xfrm>
            <a:off x="550863" y="296413"/>
            <a:ext cx="11090275" cy="972000"/>
          </a:xfrm>
        </p:spPr>
        <p:txBody>
          <a:bodyPr/>
          <a:lstStyle/>
          <a:p>
            <a:r>
              <a:rPr lang="en-US" dirty="0"/>
              <a:t>OPPFØLGING LAVTERSKEL UNG </a:t>
            </a:r>
            <a:r>
              <a:rPr lang="nb-NO" dirty="0"/>
              <a:t>ETTER 1.9 - 2024</a:t>
            </a:r>
            <a:endParaRPr lang="en-US" dirty="0"/>
          </a:p>
        </p:txBody>
      </p:sp>
      <p:sp>
        <p:nvSpPr>
          <p:cNvPr id="19" name="Content Placeholder 3">
            <a:extLst>
              <a:ext uri="{FF2B5EF4-FFF2-40B4-BE49-F238E27FC236}">
                <a16:creationId xmlns:a16="http://schemas.microsoft.com/office/drawing/2014/main" id="{DA490A62-35AA-340A-35D4-EDA05BA34B74}"/>
              </a:ext>
            </a:extLst>
          </p:cNvPr>
          <p:cNvSpPr>
            <a:spLocks noGrp="1"/>
          </p:cNvSpPr>
          <p:nvPr>
            <p:ph idx="13"/>
          </p:nvPr>
        </p:nvSpPr>
        <p:spPr>
          <a:xfrm>
            <a:off x="550864" y="1628775"/>
            <a:ext cx="4343398" cy="4572000"/>
          </a:xfrm>
        </p:spPr>
        <p:txBody>
          <a:bodyPr/>
          <a:lstStyle/>
          <a:p>
            <a:r>
              <a:rPr lang="en-US" dirty="0" err="1"/>
              <a:t>Omtrent</a:t>
            </a:r>
            <a:r>
              <a:rPr lang="en-US" dirty="0"/>
              <a:t> 65 % av </a:t>
            </a:r>
            <a:r>
              <a:rPr lang="en-US" dirty="0" err="1"/>
              <a:t>brukere</a:t>
            </a:r>
            <a:r>
              <a:rPr lang="en-US" dirty="0"/>
              <a:t> med </a:t>
            </a:r>
            <a:r>
              <a:rPr lang="en-US" dirty="0" err="1"/>
              <a:t>opprettet</a:t>
            </a:r>
            <a:r>
              <a:rPr lang="en-US" dirty="0"/>
              <a:t> </a:t>
            </a:r>
            <a:r>
              <a:rPr lang="en-US" dirty="0" err="1"/>
              <a:t>tiltaksplan</a:t>
            </a:r>
            <a:r>
              <a:rPr lang="en-US" dirty="0"/>
              <a:t>.</a:t>
            </a:r>
          </a:p>
          <a:p>
            <a:pPr marL="0" indent="0">
              <a:buNone/>
            </a:pPr>
            <a:r>
              <a:rPr lang="en-US" dirty="0"/>
              <a:t> </a:t>
            </a:r>
          </a:p>
          <a:p>
            <a:r>
              <a:rPr lang="en-US" dirty="0"/>
              <a:t>20 </a:t>
            </a:r>
            <a:r>
              <a:rPr lang="en-US" dirty="0" err="1"/>
              <a:t>kontrollerte</a:t>
            </a:r>
            <a:r>
              <a:rPr lang="en-US" dirty="0"/>
              <a:t> </a:t>
            </a:r>
            <a:r>
              <a:rPr lang="en-US" dirty="0" err="1"/>
              <a:t>brukere</a:t>
            </a:r>
            <a:r>
              <a:rPr lang="en-US" dirty="0"/>
              <a:t>.</a:t>
            </a:r>
          </a:p>
        </p:txBody>
      </p:sp>
      <p:graphicFrame>
        <p:nvGraphicFramePr>
          <p:cNvPr id="8" name="Plassholder for innhold 7">
            <a:extLst>
              <a:ext uri="{FF2B5EF4-FFF2-40B4-BE49-F238E27FC236}">
                <a16:creationId xmlns:a16="http://schemas.microsoft.com/office/drawing/2014/main" id="{6E6E595E-DFE3-744C-31ED-97570EFF795C}"/>
              </a:ext>
            </a:extLst>
          </p:cNvPr>
          <p:cNvGraphicFramePr>
            <a:graphicFrameLocks noGrp="1"/>
          </p:cNvGraphicFramePr>
          <p:nvPr>
            <p:ph idx="1"/>
            <p:extLst>
              <p:ext uri="{D42A27DB-BD31-4B8C-83A1-F6EECF244321}">
                <p14:modId xmlns:p14="http://schemas.microsoft.com/office/powerpoint/2010/main" val="1052073519"/>
              </p:ext>
            </p:extLst>
          </p:nvPr>
        </p:nvGraphicFramePr>
        <p:xfrm>
          <a:off x="5183187" y="1628775"/>
          <a:ext cx="6457951"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861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715ECD-8F59-800D-76BA-DB98EB98BE30}"/>
              </a:ext>
            </a:extLst>
          </p:cNvPr>
          <p:cNvSpPr>
            <a:spLocks noGrp="1"/>
          </p:cNvSpPr>
          <p:nvPr>
            <p:ph type="title"/>
          </p:nvPr>
        </p:nvSpPr>
        <p:spPr/>
        <p:txBody>
          <a:bodyPr/>
          <a:lstStyle/>
          <a:p>
            <a:r>
              <a:rPr lang="nb-NO" dirty="0"/>
              <a:t>OPPFØLGING TJENESTE</a:t>
            </a:r>
          </a:p>
        </p:txBody>
      </p:sp>
      <p:sp>
        <p:nvSpPr>
          <p:cNvPr id="4" name="Plassholder for innhold 3">
            <a:extLst>
              <a:ext uri="{FF2B5EF4-FFF2-40B4-BE49-F238E27FC236}">
                <a16:creationId xmlns:a16="http://schemas.microsoft.com/office/drawing/2014/main" id="{1FAD9B5A-9D33-ECE0-1118-9D26EF2796F2}"/>
              </a:ext>
            </a:extLst>
          </p:cNvPr>
          <p:cNvSpPr>
            <a:spLocks noGrp="1"/>
          </p:cNvSpPr>
          <p:nvPr>
            <p:ph idx="13"/>
          </p:nvPr>
        </p:nvSpPr>
        <p:spPr/>
        <p:txBody>
          <a:bodyPr>
            <a:normAutofit lnSpcReduction="10000"/>
          </a:bodyPr>
          <a:lstStyle/>
          <a:p>
            <a:r>
              <a:rPr lang="nb-NO" dirty="0"/>
              <a:t>48</a:t>
            </a:r>
            <a:r>
              <a:rPr lang="en-US" dirty="0"/>
              <a:t> </a:t>
            </a:r>
            <a:r>
              <a:rPr lang="en-US" dirty="0" err="1"/>
              <a:t>kontrollerte</a:t>
            </a:r>
            <a:r>
              <a:rPr lang="en-US" dirty="0"/>
              <a:t> </a:t>
            </a:r>
            <a:r>
              <a:rPr lang="en-US" dirty="0" err="1"/>
              <a:t>brukere</a:t>
            </a:r>
            <a:r>
              <a:rPr lang="en-US" dirty="0"/>
              <a:t>.</a:t>
            </a:r>
          </a:p>
          <a:p>
            <a:r>
              <a:rPr lang="en-US" dirty="0" err="1"/>
              <a:t>Omtrent</a:t>
            </a:r>
            <a:r>
              <a:rPr lang="en-US" dirty="0"/>
              <a:t> 80 % av </a:t>
            </a:r>
            <a:r>
              <a:rPr lang="en-US" dirty="0" err="1"/>
              <a:t>brukere</a:t>
            </a:r>
            <a:r>
              <a:rPr lang="en-US" dirty="0"/>
              <a:t> med </a:t>
            </a:r>
            <a:r>
              <a:rPr lang="en-US" dirty="0" err="1"/>
              <a:t>opprettet</a:t>
            </a:r>
            <a:r>
              <a:rPr lang="en-US" dirty="0"/>
              <a:t> </a:t>
            </a:r>
            <a:r>
              <a:rPr lang="en-US" dirty="0" err="1"/>
              <a:t>tiltaksplan</a:t>
            </a:r>
            <a:r>
              <a:rPr lang="en-US" dirty="0"/>
              <a:t>.</a:t>
            </a:r>
          </a:p>
          <a:p>
            <a:endParaRPr lang="nb-NO" dirty="0"/>
          </a:p>
          <a:p>
            <a:r>
              <a:rPr lang="nb-NO" dirty="0"/>
              <a:t>2 tiltaksplaner er opprettet, men er tomme.</a:t>
            </a:r>
          </a:p>
          <a:p>
            <a:endParaRPr lang="nb-NO" dirty="0"/>
          </a:p>
          <a:p>
            <a:r>
              <a:rPr lang="nb-NO" dirty="0"/>
              <a:t>Flere tiltaksplaner tidsperspektiv, evaluering og oppgir at bruker mangler motivasjon. De er heller ikke signert.</a:t>
            </a:r>
          </a:p>
        </p:txBody>
      </p:sp>
      <p:graphicFrame>
        <p:nvGraphicFramePr>
          <p:cNvPr id="8" name="Plassholder for innhold 7">
            <a:extLst>
              <a:ext uri="{FF2B5EF4-FFF2-40B4-BE49-F238E27FC236}">
                <a16:creationId xmlns:a16="http://schemas.microsoft.com/office/drawing/2014/main" id="{C9AE2D15-08C2-C2CD-7A8C-EEBAF18F7D17}"/>
              </a:ext>
            </a:extLst>
          </p:cNvPr>
          <p:cNvGraphicFramePr>
            <a:graphicFrameLocks noGrp="1"/>
          </p:cNvGraphicFramePr>
          <p:nvPr>
            <p:ph idx="1"/>
          </p:nvPr>
        </p:nvGraphicFramePr>
        <p:xfrm>
          <a:off x="5183188" y="1628775"/>
          <a:ext cx="645795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2500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61D901A-4C2F-28F4-0BDE-456C940899CD}"/>
              </a:ext>
            </a:extLst>
          </p:cNvPr>
          <p:cNvSpPr>
            <a:spLocks noGrp="1"/>
          </p:cNvSpPr>
          <p:nvPr>
            <p:ph type="title"/>
          </p:nvPr>
        </p:nvSpPr>
        <p:spPr/>
        <p:txBody>
          <a:bodyPr/>
          <a:lstStyle/>
          <a:p>
            <a:r>
              <a:rPr lang="nb-NO" dirty="0"/>
              <a:t>OPPFØLGING TJENESTE FØR 1.9 - 2024</a:t>
            </a:r>
            <a:r>
              <a:rPr lang="en-US" dirty="0"/>
              <a:t> </a:t>
            </a:r>
            <a:endParaRPr lang="nb-NO" dirty="0"/>
          </a:p>
        </p:txBody>
      </p:sp>
      <p:sp>
        <p:nvSpPr>
          <p:cNvPr id="4" name="Plassholder for innhold 3">
            <a:extLst>
              <a:ext uri="{FF2B5EF4-FFF2-40B4-BE49-F238E27FC236}">
                <a16:creationId xmlns:a16="http://schemas.microsoft.com/office/drawing/2014/main" id="{7EE5C88E-97B8-3229-0797-77591B0DF071}"/>
              </a:ext>
            </a:extLst>
          </p:cNvPr>
          <p:cNvSpPr>
            <a:spLocks noGrp="1"/>
          </p:cNvSpPr>
          <p:nvPr>
            <p:ph idx="13"/>
          </p:nvPr>
        </p:nvSpPr>
        <p:spPr/>
        <p:txBody>
          <a:bodyPr/>
          <a:lstStyle/>
          <a:p>
            <a:pPr marL="0" indent="0">
              <a:buNone/>
            </a:pPr>
            <a:endParaRPr lang="nb-NO" dirty="0"/>
          </a:p>
          <a:p>
            <a:pPr marL="0" indent="0">
              <a:buNone/>
            </a:pPr>
            <a:endParaRPr lang="nb-NO" dirty="0"/>
          </a:p>
          <a:p>
            <a:r>
              <a:rPr lang="nb-NO" dirty="0"/>
              <a:t>Omtrent 90 </a:t>
            </a:r>
            <a:r>
              <a:rPr lang="en-US" dirty="0"/>
              <a:t>% av </a:t>
            </a:r>
            <a:r>
              <a:rPr lang="en-US" dirty="0" err="1"/>
              <a:t>brukere</a:t>
            </a:r>
            <a:r>
              <a:rPr lang="en-US" dirty="0"/>
              <a:t> med </a:t>
            </a:r>
            <a:r>
              <a:rPr lang="en-US" dirty="0" err="1"/>
              <a:t>opprettet</a:t>
            </a:r>
            <a:r>
              <a:rPr lang="en-US" dirty="0"/>
              <a:t> </a:t>
            </a:r>
            <a:r>
              <a:rPr lang="en-US" dirty="0" err="1"/>
              <a:t>tiltaksplan</a:t>
            </a:r>
            <a:r>
              <a:rPr lang="en-US" dirty="0"/>
              <a:t>.</a:t>
            </a:r>
          </a:p>
          <a:p>
            <a:endParaRPr lang="en-US" dirty="0"/>
          </a:p>
          <a:p>
            <a:r>
              <a:rPr lang="en-US" dirty="0"/>
              <a:t>35 </a:t>
            </a:r>
            <a:r>
              <a:rPr lang="en-US" dirty="0" err="1"/>
              <a:t>kontrollerte</a:t>
            </a:r>
            <a:r>
              <a:rPr lang="en-US" dirty="0"/>
              <a:t> </a:t>
            </a:r>
            <a:r>
              <a:rPr lang="en-US" dirty="0" err="1"/>
              <a:t>brukere</a:t>
            </a:r>
            <a:r>
              <a:rPr lang="en-US" dirty="0"/>
              <a:t>.</a:t>
            </a:r>
          </a:p>
          <a:p>
            <a:endParaRPr lang="nb-NO" dirty="0"/>
          </a:p>
        </p:txBody>
      </p:sp>
      <p:graphicFrame>
        <p:nvGraphicFramePr>
          <p:cNvPr id="8" name="Plassholder for innhold 7">
            <a:extLst>
              <a:ext uri="{FF2B5EF4-FFF2-40B4-BE49-F238E27FC236}">
                <a16:creationId xmlns:a16="http://schemas.microsoft.com/office/drawing/2014/main" id="{B9BABD27-F7DF-1C18-A215-BA12FBCBCA33}"/>
              </a:ext>
            </a:extLst>
          </p:cNvPr>
          <p:cNvGraphicFramePr>
            <a:graphicFrameLocks noGrp="1"/>
          </p:cNvGraphicFramePr>
          <p:nvPr>
            <p:ph idx="1"/>
          </p:nvPr>
        </p:nvGraphicFramePr>
        <p:xfrm>
          <a:off x="5183188" y="1628775"/>
          <a:ext cx="645795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83280683"/>
      </p:ext>
    </p:extLst>
  </p:cSld>
  <p:clrMapOvr>
    <a:masterClrMapping/>
  </p:clrMapOvr>
</p:sld>
</file>

<file path=ppt/theme/theme1.xml><?xml version="1.0" encoding="utf-8"?>
<a:theme xmlns:a="http://schemas.openxmlformats.org/drawingml/2006/main" name="Forsider">
  <a:themeElements>
    <a:clrScheme name="Kristiansand kommune">
      <a:dk1>
        <a:srgbClr val="000000"/>
      </a:dk1>
      <a:lt1>
        <a:srgbClr val="FFFFFF"/>
      </a:lt1>
      <a:dk2>
        <a:srgbClr val="002D5A"/>
      </a:dk2>
      <a:lt2>
        <a:srgbClr val="FEFFFF"/>
      </a:lt2>
      <a:accent1>
        <a:srgbClr val="004EA7"/>
      </a:accent1>
      <a:accent2>
        <a:srgbClr val="008AD7"/>
      </a:accent2>
      <a:accent3>
        <a:srgbClr val="68B3E7"/>
      </a:accent3>
      <a:accent4>
        <a:srgbClr val="036938"/>
      </a:accent4>
      <a:accent5>
        <a:srgbClr val="008522"/>
      </a:accent5>
      <a:accent6>
        <a:srgbClr val="64A60A"/>
      </a:accent6>
      <a:hlink>
        <a:srgbClr val="008AD7"/>
      </a:hlink>
      <a:folHlink>
        <a:srgbClr val="008AD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Kristiansand_kommune_230321.pptx" id="{B77CA240-70EC-1F48-AD95-236A10BBC8F3}" vid="{352ACC34-4EA5-6F4D-9FF9-ADBB51923AB6}"/>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Forsider">
  <a:themeElements>
    <a:clrScheme name="Kristiansand kommune">
      <a:dk1>
        <a:srgbClr val="000000"/>
      </a:dk1>
      <a:lt1>
        <a:srgbClr val="FFFFFF"/>
      </a:lt1>
      <a:dk2>
        <a:srgbClr val="002D5A"/>
      </a:dk2>
      <a:lt2>
        <a:srgbClr val="FEFFFF"/>
      </a:lt2>
      <a:accent1>
        <a:srgbClr val="004EA7"/>
      </a:accent1>
      <a:accent2>
        <a:srgbClr val="008AD7"/>
      </a:accent2>
      <a:accent3>
        <a:srgbClr val="68B3E7"/>
      </a:accent3>
      <a:accent4>
        <a:srgbClr val="036938"/>
      </a:accent4>
      <a:accent5>
        <a:srgbClr val="008522"/>
      </a:accent5>
      <a:accent6>
        <a:srgbClr val="64A60A"/>
      </a:accent6>
      <a:hlink>
        <a:srgbClr val="008AD7"/>
      </a:hlink>
      <a:folHlink>
        <a:srgbClr val="008AD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Kristiansand_kommune_230321.pptx" id="{B77CA240-70EC-1F48-AD95-236A10BBC8F3}" vid="{CF3A842E-D185-D547-848A-F56954112584}"/>
    </a:ext>
  </a:extLst>
</a:theme>
</file>

<file path=ppt/theme/theme3.xml><?xml version="1.0" encoding="utf-8"?>
<a:theme xmlns:a="http://schemas.openxmlformats.org/drawingml/2006/main" name="1_Kapittelsider">
  <a:themeElements>
    <a:clrScheme name="Kristiansand kommune">
      <a:dk1>
        <a:srgbClr val="000000"/>
      </a:dk1>
      <a:lt1>
        <a:srgbClr val="FFFFFF"/>
      </a:lt1>
      <a:dk2>
        <a:srgbClr val="002D5A"/>
      </a:dk2>
      <a:lt2>
        <a:srgbClr val="FEFFFF"/>
      </a:lt2>
      <a:accent1>
        <a:srgbClr val="004EA7"/>
      </a:accent1>
      <a:accent2>
        <a:srgbClr val="008AD7"/>
      </a:accent2>
      <a:accent3>
        <a:srgbClr val="68B3E7"/>
      </a:accent3>
      <a:accent4>
        <a:srgbClr val="036938"/>
      </a:accent4>
      <a:accent5>
        <a:srgbClr val="008522"/>
      </a:accent5>
      <a:accent6>
        <a:srgbClr val="64A60A"/>
      </a:accent6>
      <a:hlink>
        <a:srgbClr val="008AD7"/>
      </a:hlink>
      <a:folHlink>
        <a:srgbClr val="008AD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Kristiansand_kommune_230321.pptx" id="{B77CA240-70EC-1F48-AD95-236A10BBC8F3}" vid="{86E538C6-4A93-2A4D-9D02-6088FDB37524}"/>
    </a:ext>
  </a:extLst>
</a:theme>
</file>

<file path=ppt/theme/theme4.xml><?xml version="1.0" encoding="utf-8"?>
<a:theme xmlns:a="http://schemas.openxmlformats.org/drawingml/2006/main" name="1_Tekstsider">
  <a:themeElements>
    <a:clrScheme name="Kristiansand kommune">
      <a:dk1>
        <a:srgbClr val="000000"/>
      </a:dk1>
      <a:lt1>
        <a:srgbClr val="FFFFFF"/>
      </a:lt1>
      <a:dk2>
        <a:srgbClr val="002D5A"/>
      </a:dk2>
      <a:lt2>
        <a:srgbClr val="FEFFFF"/>
      </a:lt2>
      <a:accent1>
        <a:srgbClr val="004EA7"/>
      </a:accent1>
      <a:accent2>
        <a:srgbClr val="008AD7"/>
      </a:accent2>
      <a:accent3>
        <a:srgbClr val="68B3E7"/>
      </a:accent3>
      <a:accent4>
        <a:srgbClr val="036938"/>
      </a:accent4>
      <a:accent5>
        <a:srgbClr val="008522"/>
      </a:accent5>
      <a:accent6>
        <a:srgbClr val="64A60A"/>
      </a:accent6>
      <a:hlink>
        <a:srgbClr val="008AD7"/>
      </a:hlink>
      <a:folHlink>
        <a:srgbClr val="008AD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Kristiansand_kommune_230321.pptx" id="{B77CA240-70EC-1F48-AD95-236A10BBC8F3}" vid="{A6160676-EF4C-6B4C-A02D-AB04EC861830}"/>
    </a:ext>
  </a:extLst>
</a:theme>
</file>

<file path=ppt/theme/theme5.xml><?xml version="1.0" encoding="utf-8"?>
<a:theme xmlns:a="http://schemas.openxmlformats.org/drawingml/2006/main" name="Kapittelsider">
  <a:themeElements>
    <a:clrScheme name="Kristiansand kommune">
      <a:dk1>
        <a:srgbClr val="000000"/>
      </a:dk1>
      <a:lt1>
        <a:srgbClr val="FFFFFF"/>
      </a:lt1>
      <a:dk2>
        <a:srgbClr val="002D5A"/>
      </a:dk2>
      <a:lt2>
        <a:srgbClr val="FEFFFF"/>
      </a:lt2>
      <a:accent1>
        <a:srgbClr val="004EA7"/>
      </a:accent1>
      <a:accent2>
        <a:srgbClr val="008AD7"/>
      </a:accent2>
      <a:accent3>
        <a:srgbClr val="68B3E7"/>
      </a:accent3>
      <a:accent4>
        <a:srgbClr val="036938"/>
      </a:accent4>
      <a:accent5>
        <a:srgbClr val="008522"/>
      </a:accent5>
      <a:accent6>
        <a:srgbClr val="64A60A"/>
      </a:accent6>
      <a:hlink>
        <a:srgbClr val="008AD7"/>
      </a:hlink>
      <a:folHlink>
        <a:srgbClr val="008AD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Kristiansand_kommune_230321.pptx" id="{B77CA240-70EC-1F48-AD95-236A10BBC8F3}" vid="{5A7C4A88-F7B9-9E40-B081-EDC3E04A985E}"/>
    </a:ext>
  </a:extLst>
</a:theme>
</file>

<file path=ppt/theme/theme6.xml><?xml version="1.0" encoding="utf-8"?>
<a:theme xmlns:a="http://schemas.openxmlformats.org/drawingml/2006/main" name="Tekstsider">
  <a:themeElements>
    <a:clrScheme name="Kristiansand kommune">
      <a:dk1>
        <a:srgbClr val="000000"/>
      </a:dk1>
      <a:lt1>
        <a:srgbClr val="FFFFFF"/>
      </a:lt1>
      <a:dk2>
        <a:srgbClr val="002D5A"/>
      </a:dk2>
      <a:lt2>
        <a:srgbClr val="FEFFFF"/>
      </a:lt2>
      <a:accent1>
        <a:srgbClr val="004EA7"/>
      </a:accent1>
      <a:accent2>
        <a:srgbClr val="008AD7"/>
      </a:accent2>
      <a:accent3>
        <a:srgbClr val="68B3E7"/>
      </a:accent3>
      <a:accent4>
        <a:srgbClr val="036938"/>
      </a:accent4>
      <a:accent5>
        <a:srgbClr val="008522"/>
      </a:accent5>
      <a:accent6>
        <a:srgbClr val="64A60A"/>
      </a:accent6>
      <a:hlink>
        <a:srgbClr val="008AD7"/>
      </a:hlink>
      <a:folHlink>
        <a:srgbClr val="008AD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Kristiansand_kommune_230321.pptx" id="{B77CA240-70EC-1F48-AD95-236A10BBC8F3}" vid="{03508272-B20E-E24F-9D79-FE5964FA70CE}"/>
    </a:ext>
  </a:extLst>
</a:theme>
</file>

<file path=ppt/theme/theme7.xml><?xml version="1.0" encoding="utf-8"?>
<a:theme xmlns:a="http://schemas.openxmlformats.org/drawingml/2006/main" name="Blank">
  <a:themeElements>
    <a:clrScheme name="Kristiansand kommune">
      <a:dk1>
        <a:srgbClr val="000000"/>
      </a:dk1>
      <a:lt1>
        <a:srgbClr val="FFFFFF"/>
      </a:lt1>
      <a:dk2>
        <a:srgbClr val="002D5A"/>
      </a:dk2>
      <a:lt2>
        <a:srgbClr val="FEFFFF"/>
      </a:lt2>
      <a:accent1>
        <a:srgbClr val="004EA7"/>
      </a:accent1>
      <a:accent2>
        <a:srgbClr val="008AD7"/>
      </a:accent2>
      <a:accent3>
        <a:srgbClr val="68B3E7"/>
      </a:accent3>
      <a:accent4>
        <a:srgbClr val="036938"/>
      </a:accent4>
      <a:accent5>
        <a:srgbClr val="008522"/>
      </a:accent5>
      <a:accent6>
        <a:srgbClr val="64A60A"/>
      </a:accent6>
      <a:hlink>
        <a:srgbClr val="008AD7"/>
      </a:hlink>
      <a:folHlink>
        <a:srgbClr val="008AD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Kristiansand_kommune_230321.pptx" id="{B77CA240-70EC-1F48-AD95-236A10BBC8F3}" vid="{A944E547-BA77-A447-B262-C8FB5C4CD7A9}"/>
    </a:ext>
  </a:extLst>
</a:theme>
</file>

<file path=ppt/theme/theme8.xml><?xml version="1.0" encoding="utf-8"?>
<a:theme xmlns:a="http://schemas.openxmlformats.org/drawingml/2006/main" name="1_Blank">
  <a:themeElements>
    <a:clrScheme name="Kristiansand kommune">
      <a:dk1>
        <a:srgbClr val="000000"/>
      </a:dk1>
      <a:lt1>
        <a:srgbClr val="FFFFFF"/>
      </a:lt1>
      <a:dk2>
        <a:srgbClr val="002D5A"/>
      </a:dk2>
      <a:lt2>
        <a:srgbClr val="FEFFFF"/>
      </a:lt2>
      <a:accent1>
        <a:srgbClr val="004EA7"/>
      </a:accent1>
      <a:accent2>
        <a:srgbClr val="008AD7"/>
      </a:accent2>
      <a:accent3>
        <a:srgbClr val="68B3E7"/>
      </a:accent3>
      <a:accent4>
        <a:srgbClr val="036938"/>
      </a:accent4>
      <a:accent5>
        <a:srgbClr val="008522"/>
      </a:accent5>
      <a:accent6>
        <a:srgbClr val="64A60A"/>
      </a:accent6>
      <a:hlink>
        <a:srgbClr val="008AD7"/>
      </a:hlink>
      <a:folHlink>
        <a:srgbClr val="008AD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Kristiansand_kommune_230321.pptx" id="{B77CA240-70EC-1F48-AD95-236A10BBC8F3}" vid="{561798A6-E123-7643-AA7B-7CEFC1B7E0CF}"/>
    </a:ext>
  </a:extLst>
</a:theme>
</file>

<file path=ppt/theme/theme9.xml><?xml version="1.0" encoding="utf-8"?>
<a:theme xmlns:a="http://schemas.openxmlformats.org/drawingml/2006/main" name="Avslutningside">
  <a:themeElements>
    <a:clrScheme name="Kristiansand kommune">
      <a:dk1>
        <a:srgbClr val="000000"/>
      </a:dk1>
      <a:lt1>
        <a:srgbClr val="FFFFFF"/>
      </a:lt1>
      <a:dk2>
        <a:srgbClr val="002D5A"/>
      </a:dk2>
      <a:lt2>
        <a:srgbClr val="FEFFFF"/>
      </a:lt2>
      <a:accent1>
        <a:srgbClr val="004EA7"/>
      </a:accent1>
      <a:accent2>
        <a:srgbClr val="008AD7"/>
      </a:accent2>
      <a:accent3>
        <a:srgbClr val="68B3E7"/>
      </a:accent3>
      <a:accent4>
        <a:srgbClr val="036938"/>
      </a:accent4>
      <a:accent5>
        <a:srgbClr val="008522"/>
      </a:accent5>
      <a:accent6>
        <a:srgbClr val="64A60A"/>
      </a:accent6>
      <a:hlink>
        <a:srgbClr val="008AD7"/>
      </a:hlink>
      <a:folHlink>
        <a:srgbClr val="008AD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Kristiansand_kommune_230321.pptx" id="{B77CA240-70EC-1F48-AD95-236A10BBC8F3}" vid="{C2EB5B64-CBEA-5949-B540-DEEC6420F548}"/>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Kristiansand kommune</Template>
  <TotalTime>5430</TotalTime>
  <Words>405</Words>
  <Application>Microsoft Office PowerPoint</Application>
  <PresentationFormat>Widescreen</PresentationFormat>
  <Paragraphs>73</Paragraphs>
  <Slides>13</Slides>
  <Notes>0</Notes>
  <HiddenSlides>0</HiddenSlides>
  <MMClips>0</MMClips>
  <ScaleCrop>false</ScaleCrop>
  <HeadingPairs>
    <vt:vector size="6" baseType="variant">
      <vt:variant>
        <vt:lpstr>Brukte skrifter</vt:lpstr>
      </vt:variant>
      <vt:variant>
        <vt:i4>4</vt:i4>
      </vt:variant>
      <vt:variant>
        <vt:lpstr>Tema</vt:lpstr>
      </vt:variant>
      <vt:variant>
        <vt:i4>9</vt:i4>
      </vt:variant>
      <vt:variant>
        <vt:lpstr>Lysbildetitler</vt:lpstr>
      </vt:variant>
      <vt:variant>
        <vt:i4>13</vt:i4>
      </vt:variant>
    </vt:vector>
  </HeadingPairs>
  <TitlesOfParts>
    <vt:vector size="26" baseType="lpstr">
      <vt:lpstr>Arial</vt:lpstr>
      <vt:lpstr>Calibri</vt:lpstr>
      <vt:lpstr>Verdana</vt:lpstr>
      <vt:lpstr>Wingdings</vt:lpstr>
      <vt:lpstr>Forsider</vt:lpstr>
      <vt:lpstr>1_Forsider</vt:lpstr>
      <vt:lpstr>1_Kapittelsider</vt:lpstr>
      <vt:lpstr>1_Tekstsider</vt:lpstr>
      <vt:lpstr>Kapittelsider</vt:lpstr>
      <vt:lpstr>Tekstsider</vt:lpstr>
      <vt:lpstr>Blank</vt:lpstr>
      <vt:lpstr>1_Blank</vt:lpstr>
      <vt:lpstr>Avslutningside</vt:lpstr>
      <vt:lpstr>PowerPoint-presentasjon</vt:lpstr>
      <vt:lpstr>Internrevisjon om tiltaksplan for bruker av ungdomstjenester helse er opprettet </vt:lpstr>
      <vt:lpstr>Internrevisjon</vt:lpstr>
      <vt:lpstr>SCOPE</vt:lpstr>
      <vt:lpstr>OPPFØLGING LAVTERSKEL UNG SAMLET</vt:lpstr>
      <vt:lpstr>OPFØLGING LAVTERSKEL UNG FØR 1.9 - 2024 </vt:lpstr>
      <vt:lpstr>OPPFØLGING LAVTERSKEL UNG ETTER 1.9 - 2024</vt:lpstr>
      <vt:lpstr>OPPFØLGING TJENESTE</vt:lpstr>
      <vt:lpstr>OPPFØLGING TJENESTE FØR 1.9 - 2024 </vt:lpstr>
      <vt:lpstr>OPPFØLGING TJENESTE ETTER 1.9 - 2024</vt:lpstr>
      <vt:lpstr>SAMMENDRAG</vt:lpstr>
      <vt:lpstr>KONKLUSJON</vt:lpstr>
      <vt:lpstr>PowerPoint-presentasjon</vt:lpstr>
    </vt:vector>
  </TitlesOfParts>
  <Manager/>
  <Company>Kristiansand kommune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Jan Helge Lislevand</dc:creator>
  <cp:keywords/>
  <dc:description/>
  <cp:lastModifiedBy>Jan Helge Lislevand</cp:lastModifiedBy>
  <cp:revision>1</cp:revision>
  <dcterms:created xsi:type="dcterms:W3CDTF">2024-12-17T12:31:38Z</dcterms:created>
  <dcterms:modified xsi:type="dcterms:W3CDTF">2025-03-31T05:24:44Z</dcterms:modified>
  <cp:category/>
</cp:coreProperties>
</file>