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64" r:id="rId5"/>
    <p:sldId id="259" r:id="rId6"/>
    <p:sldId id="262" r:id="rId7"/>
    <p:sldId id="260" r:id="rId8"/>
    <p:sldId id="265" r:id="rId9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8844" autoAdjust="0"/>
  </p:normalViewPr>
  <p:slideViewPr>
    <p:cSldViewPr>
      <p:cViewPr varScale="1">
        <p:scale>
          <a:sx n="111" d="100"/>
          <a:sy n="111" d="100"/>
        </p:scale>
        <p:origin x="12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64FC6-B265-4F6A-8808-96BFE64A7CF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411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tekn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6248400" cy="1143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4572000" cy="990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18413" y="64770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fld id="{477ACD80-E5D1-42D7-AA01-5A90B11B5E17}" type="datetime1">
              <a:rPr lang="nb-NO"/>
              <a:pPr/>
              <a:t>20.09.2018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5A4553-392A-4E7A-B783-63CFF2C73D5E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F787-1D07-4F1A-B6D6-863F4FE4CE4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07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1981200" cy="4724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791200" cy="4724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F80AD-4080-4C71-8F10-EF982920B6C4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90C0F-572B-4375-A125-E4A79121F77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FE5FCC-22D8-4A8D-AFB2-F5BD2308D2A4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63031-7FD6-442E-B5B4-5446FB22D23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66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F35E0-52D4-417D-8411-854541FF4FE1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DCD6F-2693-48E2-ABA7-9D09619988B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29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86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86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B12539-B068-4557-80E2-BFA14D06FE57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BFCBE-FCF8-4A41-809E-09285F24091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67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089809-A1D5-47F8-96E5-DAD7CE242AC8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19664-6D22-4CCB-9AA9-E5ED9D78257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09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AC7FC4-55EC-4875-A2BB-40ADE455C1F5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3CC4-F4CB-4A23-A265-35FE0250A516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AFD1D-E3AC-43C2-AB00-AD83327014F9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CFBF8-20AE-4DA7-BBDA-A23CF336CDD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8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3891F-9197-43E5-8783-CF20033F4340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2723C-41BA-4890-A746-80A38E3663C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1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D92AC-33D4-43D3-A4F9-BC56F8874FB5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C401-6F1A-4F36-9D65-06B91CBFCF3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8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knisk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924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0" y="64770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CA9F4D49-C01A-4F6A-9D25-09FB19A98503}" type="datetime1">
              <a:rPr lang="nb-NO"/>
              <a:pPr/>
              <a:t>20.09.2018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84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E64C78A7-EB09-42F1-86F6-BAD2B178EA64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jorn.Anders.Strand@kristiansand,kommune.no" TargetMode="External"/><Relationship Id="rId2" Type="http://schemas.openxmlformats.org/officeDocument/2006/relationships/hyperlink" Target="mailto:Joerund.haugland@kristiansand.kommune.n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ost@teknisk.no" TargetMode="External"/><Relationship Id="rId5" Type="http://schemas.openxmlformats.org/officeDocument/2006/relationships/hyperlink" Target="mailto:John.Christian.Bjorkjendal@kristiansand.kommune.no" TargetMode="External"/><Relationship Id="rId4" Type="http://schemas.openxmlformats.org/officeDocument/2006/relationships/hyperlink" Target="mailto:Bjorn.Kristian.Kristensen@kristiansand.kommune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8122096" cy="792088"/>
          </a:xfrm>
        </p:spPr>
        <p:txBody>
          <a:bodyPr/>
          <a:lstStyle/>
          <a:p>
            <a:r>
              <a:rPr lang="nb-NO" sz="3600" dirty="0" smtClean="0">
                <a:solidFill>
                  <a:schemeClr val="tx1"/>
                </a:solidFill>
              </a:rPr>
              <a:t>Separering Kvadraturen</a:t>
            </a:r>
            <a:endParaRPr lang="nb-NO" sz="3600" dirty="0">
              <a:solidFill>
                <a:schemeClr val="tx1"/>
              </a:solidFill>
            </a:endParaRPr>
          </a:p>
        </p:txBody>
      </p:sp>
      <p:sp>
        <p:nvSpPr>
          <p:cNvPr id="5" name="Undertittel 2"/>
          <p:cNvSpPr txBox="1">
            <a:spLocks/>
          </p:cNvSpPr>
          <p:nvPr/>
        </p:nvSpPr>
        <p:spPr bwMode="auto">
          <a:xfrm>
            <a:off x="5724128" y="1556792"/>
            <a:ext cx="172819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800" kern="0" dirty="0" smtClean="0">
                <a:solidFill>
                  <a:schemeClr val="tx1"/>
                </a:solidFill>
              </a:rPr>
              <a:t>Jørund Haugland</a:t>
            </a:r>
          </a:p>
          <a:p>
            <a:endParaRPr lang="nb-NO" sz="1800" kern="0" dirty="0" smtClean="0">
              <a:solidFill>
                <a:schemeClr val="tx1"/>
              </a:solidFill>
            </a:endParaRPr>
          </a:p>
          <a:p>
            <a:r>
              <a:rPr lang="nb-NO" sz="1800" kern="0" dirty="0" smtClean="0">
                <a:solidFill>
                  <a:schemeClr val="tx1"/>
                </a:solidFill>
              </a:rPr>
              <a:t>Bjørn Anders Strand</a:t>
            </a:r>
          </a:p>
          <a:p>
            <a:endParaRPr lang="nb-NO" sz="1800" kern="0" dirty="0">
              <a:solidFill>
                <a:schemeClr val="tx1"/>
              </a:solidFill>
            </a:endParaRPr>
          </a:p>
          <a:p>
            <a:r>
              <a:rPr lang="nb-NO" sz="1800" kern="0" dirty="0" smtClean="0">
                <a:solidFill>
                  <a:schemeClr val="tx1"/>
                </a:solidFill>
              </a:rPr>
              <a:t>Astrid Syvertsen</a:t>
            </a:r>
          </a:p>
          <a:p>
            <a:endParaRPr lang="nb-NO" sz="1800" kern="0" dirty="0">
              <a:solidFill>
                <a:schemeClr val="tx1"/>
              </a:solidFill>
            </a:endParaRPr>
          </a:p>
          <a:p>
            <a:endParaRPr lang="nb-NO" sz="1800" kern="0" dirty="0" smtClean="0">
              <a:solidFill>
                <a:schemeClr val="tx1"/>
              </a:solidFill>
            </a:endParaRPr>
          </a:p>
          <a:p>
            <a:endParaRPr lang="nb-NO" sz="1800" kern="0" dirty="0" smtClean="0"/>
          </a:p>
          <a:p>
            <a:endParaRPr lang="nb-NO" sz="1800" kern="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39" y="1628800"/>
            <a:ext cx="499081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8229600" cy="1143000"/>
          </a:xfrm>
        </p:spPr>
        <p:txBody>
          <a:bodyPr/>
          <a:lstStyle/>
          <a:p>
            <a:r>
              <a:rPr lang="nb-NO" sz="3600" dirty="0" smtClean="0"/>
              <a:t>Året fremover</a:t>
            </a:r>
            <a:endParaRPr lang="nb-NO" sz="3600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Kommunen planlegger å separere kvadraturen og lund i løpet av 20 år.</a:t>
            </a:r>
          </a:p>
          <a:p>
            <a:r>
              <a:rPr lang="nb-NO" sz="2400" dirty="0" smtClean="0"/>
              <a:t>Vi har holdt på i 5 år, dette er neste ledd i prosessen.</a:t>
            </a:r>
          </a:p>
          <a:p>
            <a:r>
              <a:rPr lang="nb-NO" sz="2400" dirty="0" smtClean="0"/>
              <a:t>Starter ved Vestre Strandgate og fullfører ved Festningsgata.</a:t>
            </a:r>
          </a:p>
          <a:p>
            <a:r>
              <a:rPr lang="nb-NO" sz="2400" dirty="0" smtClean="0"/>
              <a:t>I perioden vil biler måtte benytte omkjøring</a:t>
            </a:r>
          </a:p>
          <a:p>
            <a:r>
              <a:rPr lang="nb-NO" sz="2400" dirty="0" smtClean="0"/>
              <a:t>Innkjørsler holdes åpne</a:t>
            </a:r>
          </a:p>
          <a:p>
            <a:r>
              <a:rPr lang="nb-NO" sz="2400" dirty="0" smtClean="0"/>
              <a:t>Støy, støv og rystelser må medregnes</a:t>
            </a:r>
          </a:p>
          <a:p>
            <a:r>
              <a:rPr lang="nb-NO" sz="2400" dirty="0" smtClean="0"/>
              <a:t>Arbeid starter 07.00 og slutter 14.30 Mandag til Fredag. Vi planlegger å jobbe noe lengre 1-2 dager i uka.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90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Separering av stikkledninger</a:t>
            </a:r>
            <a:endParaRPr lang="nb-NO" sz="3600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nb-NO" sz="2400" dirty="0" smtClean="0"/>
              <a:t>Det er ikke tillatt og slippe overvann på avløpet.</a:t>
            </a:r>
          </a:p>
          <a:p>
            <a:r>
              <a:rPr lang="nb-NO" sz="2400" dirty="0" smtClean="0"/>
              <a:t>Må utføres av godkjent foretak.</a:t>
            </a:r>
          </a:p>
          <a:p>
            <a:r>
              <a:rPr lang="nb-NO" sz="2400" dirty="0" smtClean="0"/>
              <a:t>Lurt med flere tilbydere.</a:t>
            </a:r>
          </a:p>
          <a:p>
            <a:r>
              <a:rPr lang="nb-NO" sz="2400" dirty="0" smtClean="0"/>
              <a:t>Skal gjennomføres nå</a:t>
            </a:r>
          </a:p>
          <a:p>
            <a:endParaRPr lang="nb-NO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354141"/>
              </p:ext>
            </p:extLst>
          </p:nvPr>
        </p:nvGraphicFramePr>
        <p:xfrm>
          <a:off x="827584" y="3717032"/>
          <a:ext cx="6552728" cy="463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Acrobat Document" r:id="rId3" imgW="15113520" imgH="10684800" progId="AcroExch.Document.11">
                  <p:embed/>
                </p:oleObj>
              </mc:Choice>
              <mc:Fallback>
                <p:oleObj name="Acrobat Document" r:id="rId3" imgW="15113520" imgH="10684800" progId="AcroExch.Document.11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717032"/>
                        <a:ext cx="6552728" cy="4632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1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Kortslutning av septiktank</a:t>
            </a:r>
            <a:endParaRPr lang="nb-NO" sz="3600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827584" y="2132856"/>
            <a:ext cx="2736304" cy="5256584"/>
          </a:xfrm>
        </p:spPr>
        <p:txBody>
          <a:bodyPr/>
          <a:lstStyle/>
          <a:p>
            <a:r>
              <a:rPr lang="nb-NO" sz="2400" dirty="0" smtClean="0"/>
              <a:t>Må utføres av godkjent foretak</a:t>
            </a:r>
          </a:p>
          <a:p>
            <a:r>
              <a:rPr lang="nb-NO" sz="2400" dirty="0" smtClean="0"/>
              <a:t>Mindre lukt</a:t>
            </a:r>
          </a:p>
          <a:p>
            <a:r>
              <a:rPr lang="nb-NO" sz="2400" dirty="0" smtClean="0"/>
              <a:t>Slipper </a:t>
            </a:r>
            <a:r>
              <a:rPr lang="nb-NO" sz="2400" dirty="0" err="1" smtClean="0"/>
              <a:t>sugebil</a:t>
            </a:r>
            <a:endParaRPr lang="nb-NO" sz="2400" dirty="0" smtClean="0"/>
          </a:p>
          <a:p>
            <a:r>
              <a:rPr lang="nb-NO" sz="2400" dirty="0" smtClean="0"/>
              <a:t>Mindre lokk</a:t>
            </a:r>
          </a:p>
          <a:p>
            <a:r>
              <a:rPr lang="nb-NO" sz="2400" dirty="0" smtClean="0"/>
              <a:t>Forutsetter bra kommunalt nett</a:t>
            </a:r>
          </a:p>
          <a:p>
            <a:r>
              <a:rPr lang="nb-NO" sz="2400" dirty="0" smtClean="0"/>
              <a:t>Valgfritt i første omgang                                          </a:t>
            </a:r>
            <a:endParaRPr lang="nb-NO" sz="240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243261"/>
              </p:ext>
            </p:extLst>
          </p:nvPr>
        </p:nvGraphicFramePr>
        <p:xfrm>
          <a:off x="3527425" y="2780928"/>
          <a:ext cx="5616575" cy="397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Acrobat Document" r:id="rId3" imgW="15113520" imgH="10684800" progId="AcroExch.Document.11">
                  <p:embed/>
                </p:oleObj>
              </mc:Choice>
              <mc:Fallback>
                <p:oleObj name="Acrobat Document" r:id="rId3" imgW="15113520" imgH="10684800" progId="AcroExch.Document.11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780928"/>
                        <a:ext cx="5616575" cy="397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96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Vanlige </a:t>
            </a:r>
            <a:r>
              <a:rPr lang="nb-NO" sz="3600" dirty="0" smtClean="0"/>
              <a:t>spørsmål og </a:t>
            </a:r>
            <a:r>
              <a:rPr lang="nb-NO" sz="3600" dirty="0"/>
              <a:t>svar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nb-NO" sz="2400" dirty="0" smtClean="0"/>
              <a:t>Blir det dyrere kommunale avgifter?</a:t>
            </a:r>
          </a:p>
          <a:p>
            <a:r>
              <a:rPr lang="nb-NO" sz="2400" dirty="0" smtClean="0"/>
              <a:t>Hva koster dette meg?</a:t>
            </a:r>
          </a:p>
          <a:p>
            <a:r>
              <a:rPr lang="nb-NO" sz="2400" dirty="0" smtClean="0"/>
              <a:t>Hva må jeg gjøre?</a:t>
            </a:r>
          </a:p>
          <a:p>
            <a:r>
              <a:rPr lang="nb-NO" sz="2400" dirty="0" smtClean="0"/>
              <a:t>Er jeg koblet på kommunalt nett i dag?</a:t>
            </a:r>
          </a:p>
          <a:p>
            <a:r>
              <a:rPr lang="nb-NO" sz="2400" dirty="0" smtClean="0"/>
              <a:t>Når må jeg gjøre dette?</a:t>
            </a:r>
          </a:p>
          <a:p>
            <a:r>
              <a:rPr lang="nb-NO" sz="2400" dirty="0" smtClean="0"/>
              <a:t>Hvem dekker eventuelle skader?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43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9144000" cy="457200"/>
          </a:xfrm>
        </p:spPr>
        <p:txBody>
          <a:bodyPr/>
          <a:lstStyle/>
          <a:p>
            <a:r>
              <a:rPr lang="nb-NO" sz="3600" dirty="0"/>
              <a:t>Annen informasjon</a:t>
            </a:r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Det blir lagt opp til fiber samtidig</a:t>
            </a:r>
          </a:p>
          <a:p>
            <a:r>
              <a:rPr lang="nb-NO" sz="2400" dirty="0" smtClean="0"/>
              <a:t>Vannstenging. Vi holder midlertidig vann til byggene mens vi skifter ut vannledningen.</a:t>
            </a:r>
          </a:p>
          <a:p>
            <a:r>
              <a:rPr lang="nb-NO" sz="2400" dirty="0" smtClean="0"/>
              <a:t>Noen vil oppleve at de ikke har vann i korte perioder, dette varsles.</a:t>
            </a:r>
          </a:p>
          <a:p>
            <a:r>
              <a:rPr lang="nb-NO" sz="2400" dirty="0" smtClean="0"/>
              <a:t>Kommunen kan ikke anbefale rørleggerfirma.</a:t>
            </a:r>
          </a:p>
          <a:p>
            <a:r>
              <a:rPr lang="nb-NO" sz="2400" dirty="0" smtClean="0"/>
              <a:t>Vi har varslet alle andre infrastruktur aktører for å se på mulighet for samarbeid.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0526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8229600" cy="1143000"/>
          </a:xfrm>
        </p:spPr>
        <p:txBody>
          <a:bodyPr/>
          <a:lstStyle/>
          <a:p>
            <a:r>
              <a:rPr lang="nb-NO" sz="3200" dirty="0" err="1" smtClean="0"/>
              <a:t>Flomsikring</a:t>
            </a:r>
            <a:endParaRPr lang="nb-NO" sz="3200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57200" y="1935480"/>
            <a:ext cx="3250704" cy="4389120"/>
          </a:xfrm>
        </p:spPr>
        <p:txBody>
          <a:bodyPr/>
          <a:lstStyle/>
          <a:p>
            <a:r>
              <a:rPr lang="nb-NO" sz="2400" dirty="0" smtClean="0"/>
              <a:t>Området har lite fall</a:t>
            </a:r>
          </a:p>
          <a:p>
            <a:r>
              <a:rPr lang="nb-NO" sz="2400" dirty="0" smtClean="0"/>
              <a:t>Ekstra sluk etableres</a:t>
            </a:r>
          </a:p>
          <a:p>
            <a:r>
              <a:rPr lang="nb-NO" sz="2400" dirty="0" smtClean="0"/>
              <a:t>Større rør gir bedre</a:t>
            </a:r>
            <a:r>
              <a:rPr lang="nb-NO" sz="2400" dirty="0"/>
              <a:t> </a:t>
            </a:r>
            <a:r>
              <a:rPr lang="nb-NO" sz="2400" dirty="0" smtClean="0"/>
              <a:t>kapasitet</a:t>
            </a:r>
          </a:p>
        </p:txBody>
      </p:sp>
      <p:pic>
        <p:nvPicPr>
          <p:cNvPr id="9" name="Picture 2" descr="C:\Users\j030688\Desktop\ee7c995bffb88f49a1be0230c53b34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8721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Roller og kontaktinformasjon i prosjektet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Jørund Haugland – Prosjektleder – 41 36 12 64 </a:t>
            </a:r>
            <a:r>
              <a:rPr lang="nb-NO" sz="1600" dirty="0" smtClean="0">
                <a:hlinkClick r:id="rId2"/>
              </a:rPr>
              <a:t>Joerund.haugland@kristiansand.kommune.no</a:t>
            </a:r>
            <a:endParaRPr lang="nb-NO" sz="1600" dirty="0" smtClean="0"/>
          </a:p>
          <a:p>
            <a:endParaRPr lang="nb-NO" sz="1600" dirty="0" smtClean="0"/>
          </a:p>
          <a:p>
            <a:r>
              <a:rPr lang="nb-NO" sz="1600" dirty="0" smtClean="0"/>
              <a:t>Bjørn Anders Strand – Anleggsleder(BAS) </a:t>
            </a:r>
            <a:r>
              <a:rPr lang="nb-NO" sz="1600" dirty="0" err="1" smtClean="0">
                <a:hlinkClick r:id="rId3"/>
              </a:rPr>
              <a:t>Bjorn.Anders.Strand@kristiansand,kommune.no</a:t>
            </a:r>
            <a:endParaRPr lang="nb-NO" sz="1600" dirty="0" smtClean="0"/>
          </a:p>
          <a:p>
            <a:endParaRPr lang="nb-NO" sz="1600" dirty="0"/>
          </a:p>
          <a:p>
            <a:r>
              <a:rPr lang="nb-NO" sz="1600" dirty="0" smtClean="0"/>
              <a:t>Bjørn Kristian Kristensen – Oppsynsmann - 41 53 06 67 </a:t>
            </a:r>
            <a:r>
              <a:rPr lang="nb-NO" sz="1600" dirty="0" smtClean="0">
                <a:hlinkClick r:id="rId4"/>
              </a:rPr>
              <a:t>Bjorn.Kristian.Kristensen@kristiansand.kommune.no</a:t>
            </a:r>
            <a:endParaRPr lang="nb-NO" sz="1600" dirty="0" smtClean="0"/>
          </a:p>
          <a:p>
            <a:endParaRPr lang="nb-NO" sz="1600" dirty="0"/>
          </a:p>
          <a:p>
            <a:r>
              <a:rPr lang="nb-NO" sz="1600" dirty="0" smtClean="0"/>
              <a:t>John Christian Bjorkjendal – Marked og Myndighet – 382 43 032 </a:t>
            </a:r>
            <a:r>
              <a:rPr lang="nb-NO" sz="1600" dirty="0" smtClean="0">
                <a:hlinkClick r:id="rId5"/>
              </a:rPr>
              <a:t>John.Christian.Bjorkjendal@kristiansand.kommune.no</a:t>
            </a:r>
            <a:endParaRPr lang="nb-NO" sz="1600" dirty="0" smtClean="0"/>
          </a:p>
          <a:p>
            <a:endParaRPr lang="nb-NO" sz="1600" dirty="0"/>
          </a:p>
          <a:p>
            <a:r>
              <a:rPr lang="nb-NO" sz="1600" dirty="0" smtClean="0"/>
              <a:t>Astrid Syvertsen – Servicetorget – 380 75 000</a:t>
            </a:r>
          </a:p>
          <a:p>
            <a:r>
              <a:rPr lang="nb-NO" sz="1600" dirty="0" smtClean="0">
                <a:hlinkClick r:id="rId6"/>
              </a:rPr>
              <a:t>Post@teknisk.no</a:t>
            </a:r>
            <a:endParaRPr lang="nb-NO" sz="1600" dirty="0" smtClean="0"/>
          </a:p>
          <a:p>
            <a:pPr marL="0" indent="0">
              <a:buNone/>
            </a:pPr>
            <a:endParaRPr lang="nb-NO" sz="1600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61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SK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</TotalTime>
  <Words>301</Words>
  <Application>Microsoft Office PowerPoint</Application>
  <PresentationFormat>Skjermfremvisning (4:3)</PresentationFormat>
  <Paragraphs>57</Paragraphs>
  <Slides>8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2" baseType="lpstr">
      <vt:lpstr>Arial</vt:lpstr>
      <vt:lpstr>Times</vt:lpstr>
      <vt:lpstr>TEKNISK</vt:lpstr>
      <vt:lpstr>Acrobat Document</vt:lpstr>
      <vt:lpstr>Separering Kvadraturen</vt:lpstr>
      <vt:lpstr>Året fremover</vt:lpstr>
      <vt:lpstr>Separering av stikkledninger</vt:lpstr>
      <vt:lpstr>Kortslutning av septiktank</vt:lpstr>
      <vt:lpstr>Vanlige spørsmål og svar</vt:lpstr>
      <vt:lpstr>Annen informasjon</vt:lpstr>
      <vt:lpstr>Flomsikring</vt:lpstr>
      <vt:lpstr>Roller og kontaktinformasjon i prosjektet</vt:lpstr>
    </vt:vector>
  </TitlesOfParts>
  <Company>Kristiansand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 Tybakken</dc:creator>
  <cp:lastModifiedBy>Jørund Haugland</cp:lastModifiedBy>
  <cp:revision>63</cp:revision>
  <cp:lastPrinted>2015-08-31T10:30:35Z</cp:lastPrinted>
  <dcterms:created xsi:type="dcterms:W3CDTF">2012-08-28T06:16:30Z</dcterms:created>
  <dcterms:modified xsi:type="dcterms:W3CDTF">2018-09-20T13:16:42Z</dcterms:modified>
</cp:coreProperties>
</file>