
<file path=[Content_Types].xml><?xml version="1.0" encoding="utf-8"?>
<Types xmlns="http://schemas.openxmlformats.org/package/2006/content-types">
  <Default Extension="emf" ContentType="image/x-emf"/>
  <Default Extension="jpg" ContentType="image/jpeg"/>
  <Default Extension="jpg!d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4"/>
    <p:sldMasterId id="2147483841" r:id="rId5"/>
    <p:sldMasterId id="2147483837" r:id="rId6"/>
    <p:sldMasterId id="2147483815" r:id="rId7"/>
    <p:sldMasterId id="2147483648" r:id="rId8"/>
    <p:sldMasterId id="2147483782" r:id="rId9"/>
    <p:sldMasterId id="2147483833" r:id="rId10"/>
    <p:sldMasterId id="2147483847" r:id="rId11"/>
    <p:sldMasterId id="2147483804" r:id="rId12"/>
  </p:sldMasterIdLst>
  <p:notesMasterIdLst>
    <p:notesMasterId r:id="rId28"/>
  </p:notesMasterIdLst>
  <p:sldIdLst>
    <p:sldId id="263" r:id="rId13"/>
    <p:sldId id="271" r:id="rId14"/>
    <p:sldId id="270" r:id="rId15"/>
    <p:sldId id="285" r:id="rId16"/>
    <p:sldId id="282" r:id="rId17"/>
    <p:sldId id="284" r:id="rId18"/>
    <p:sldId id="278" r:id="rId19"/>
    <p:sldId id="291" r:id="rId20"/>
    <p:sldId id="294" r:id="rId21"/>
    <p:sldId id="283" r:id="rId22"/>
    <p:sldId id="279" r:id="rId23"/>
    <p:sldId id="288" r:id="rId24"/>
    <p:sldId id="289" r:id="rId25"/>
    <p:sldId id="290" r:id="rId26"/>
    <p:sldId id="265" r:id="rId2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198"/>
    <a:srgbClr val="004EA8"/>
    <a:srgbClr val="008AD8"/>
    <a:srgbClr val="005197"/>
    <a:srgbClr val="69B3E8"/>
    <a:srgbClr val="64A70A"/>
    <a:srgbClr val="008522"/>
    <a:srgbClr val="FF2A03"/>
    <a:srgbClr val="002E5A"/>
    <a:srgbClr val="E0A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5EBFB0-BD4B-4C1A-8B3F-C28D5F50CDAD}" v="109" dt="2022-05-31T10:43:31.6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9" autoAdjust="0"/>
    <p:restoredTop sz="66801" autoAdjust="0"/>
  </p:normalViewPr>
  <p:slideViewPr>
    <p:cSldViewPr snapToGrid="0" snapToObjects="1" showGuides="1">
      <p:cViewPr varScale="1">
        <p:scale>
          <a:sx n="76" d="100"/>
          <a:sy n="76" d="100"/>
        </p:scale>
        <p:origin x="1890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34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nja Abrahamsen Haukås" userId="3883bb98-d585-4577-a477-696c44d6b335" providerId="ADAL" clId="{345EBFB0-BD4B-4C1A-8B3F-C28D5F50CDAD}"/>
    <pc:docChg chg="custSel addSld delSld modSld">
      <pc:chgData name="Sonja Abrahamsen Haukås" userId="3883bb98-d585-4577-a477-696c44d6b335" providerId="ADAL" clId="{345EBFB0-BD4B-4C1A-8B3F-C28D5F50CDAD}" dt="2022-05-31T10:47:12.997" v="174" actId="47"/>
      <pc:docMkLst>
        <pc:docMk/>
      </pc:docMkLst>
      <pc:sldChg chg="del">
        <pc:chgData name="Sonja Abrahamsen Haukås" userId="3883bb98-d585-4577-a477-696c44d6b335" providerId="ADAL" clId="{345EBFB0-BD4B-4C1A-8B3F-C28D5F50CDAD}" dt="2022-05-31T10:43:38.783" v="137" actId="47"/>
        <pc:sldMkLst>
          <pc:docMk/>
          <pc:sldMk cId="3321718467" sldId="280"/>
        </pc:sldMkLst>
      </pc:sldChg>
      <pc:sldChg chg="modSp mod">
        <pc:chgData name="Sonja Abrahamsen Haukås" userId="3883bb98-d585-4577-a477-696c44d6b335" providerId="ADAL" clId="{345EBFB0-BD4B-4C1A-8B3F-C28D5F50CDAD}" dt="2022-05-31T10:40:18.604" v="1" actId="14100"/>
        <pc:sldMkLst>
          <pc:docMk/>
          <pc:sldMk cId="1334155803" sldId="285"/>
        </pc:sldMkLst>
        <pc:picChg chg="mod">
          <ac:chgData name="Sonja Abrahamsen Haukås" userId="3883bb98-d585-4577-a477-696c44d6b335" providerId="ADAL" clId="{345EBFB0-BD4B-4C1A-8B3F-C28D5F50CDAD}" dt="2022-05-31T10:40:18.604" v="1" actId="14100"/>
          <ac:picMkLst>
            <pc:docMk/>
            <pc:sldMk cId="1334155803" sldId="285"/>
            <ac:picMk id="5" creationId="{60889384-F008-4136-B8DB-EAFBCF5A1C55}"/>
          </ac:picMkLst>
        </pc:picChg>
      </pc:sldChg>
      <pc:sldChg chg="addSp delSp modSp new del mod">
        <pc:chgData name="Sonja Abrahamsen Haukås" userId="3883bb98-d585-4577-a477-696c44d6b335" providerId="ADAL" clId="{345EBFB0-BD4B-4C1A-8B3F-C28D5F50CDAD}" dt="2022-05-31T10:47:12.997" v="174" actId="47"/>
        <pc:sldMkLst>
          <pc:docMk/>
          <pc:sldMk cId="601457948" sldId="292"/>
        </pc:sldMkLst>
        <pc:graphicFrameChg chg="add del modGraphic">
          <ac:chgData name="Sonja Abrahamsen Haukås" userId="3883bb98-d585-4577-a477-696c44d6b335" providerId="ADAL" clId="{345EBFB0-BD4B-4C1A-8B3F-C28D5F50CDAD}" dt="2022-05-31T10:41:24.603" v="6" actId="21"/>
          <ac:graphicFrameMkLst>
            <pc:docMk/>
            <pc:sldMk cId="601457948" sldId="292"/>
            <ac:graphicFrameMk id="4" creationId="{A6186DFB-32AC-337B-94DB-F28CEEF655F3}"/>
          </ac:graphicFrameMkLst>
        </pc:graphicFrameChg>
      </pc:sldChg>
      <pc:sldChg chg="addSp delSp modSp add del mod">
        <pc:chgData name="Sonja Abrahamsen Haukås" userId="3883bb98-d585-4577-a477-696c44d6b335" providerId="ADAL" clId="{345EBFB0-BD4B-4C1A-8B3F-C28D5F50CDAD}" dt="2022-05-31T10:47:09.181" v="173" actId="47"/>
        <pc:sldMkLst>
          <pc:docMk/>
          <pc:sldMk cId="3447739194" sldId="293"/>
        </pc:sldMkLst>
        <pc:spChg chg="mod">
          <ac:chgData name="Sonja Abrahamsen Haukås" userId="3883bb98-d585-4577-a477-696c44d6b335" providerId="ADAL" clId="{345EBFB0-BD4B-4C1A-8B3F-C28D5F50CDAD}" dt="2022-05-31T10:44:45.684" v="169" actId="14100"/>
          <ac:spMkLst>
            <pc:docMk/>
            <pc:sldMk cId="3447739194" sldId="293"/>
            <ac:spMk id="2" creationId="{0C455972-16E6-421C-9E57-654826918A7B}"/>
          </ac:spMkLst>
        </pc:spChg>
        <pc:spChg chg="add del mod">
          <ac:chgData name="Sonja Abrahamsen Haukås" userId="3883bb98-d585-4577-a477-696c44d6b335" providerId="ADAL" clId="{345EBFB0-BD4B-4C1A-8B3F-C28D5F50CDAD}" dt="2022-05-31T10:41:28.058" v="7"/>
          <ac:spMkLst>
            <pc:docMk/>
            <pc:sldMk cId="3447739194" sldId="293"/>
            <ac:spMk id="3" creationId="{D7B7916E-FB2B-0685-55D5-0C22E3F21820}"/>
          </ac:spMkLst>
        </pc:spChg>
        <pc:graphicFrameChg chg="add mod">
          <ac:chgData name="Sonja Abrahamsen Haukås" userId="3883bb98-d585-4577-a477-696c44d6b335" providerId="ADAL" clId="{345EBFB0-BD4B-4C1A-8B3F-C28D5F50CDAD}" dt="2022-05-31T10:44:22.329" v="138" actId="14100"/>
          <ac:graphicFrameMkLst>
            <pc:docMk/>
            <pc:sldMk cId="3447739194" sldId="293"/>
            <ac:graphicFrameMk id="5" creationId="{FB0A670E-D935-0845-06D9-6BDB9FFED759}"/>
          </ac:graphicFrameMkLst>
        </pc:graphicFrameChg>
        <pc:picChg chg="del">
          <ac:chgData name="Sonja Abrahamsen Haukås" userId="3883bb98-d585-4577-a477-696c44d6b335" providerId="ADAL" clId="{345EBFB0-BD4B-4C1A-8B3F-C28D5F50CDAD}" dt="2022-05-31T10:41:21.061" v="5" actId="478"/>
          <ac:picMkLst>
            <pc:docMk/>
            <pc:sldMk cId="3447739194" sldId="293"/>
            <ac:picMk id="4" creationId="{F9DC85BC-BC3D-4DC2-80BB-1A354949735E}"/>
          </ac:picMkLst>
        </pc:picChg>
      </pc:sldChg>
      <pc:sldChg chg="addSp delSp modSp new mod">
        <pc:chgData name="Sonja Abrahamsen Haukås" userId="3883bb98-d585-4577-a477-696c44d6b335" providerId="ADAL" clId="{345EBFB0-BD4B-4C1A-8B3F-C28D5F50CDAD}" dt="2022-05-31T10:47:00.298" v="172"/>
        <pc:sldMkLst>
          <pc:docMk/>
          <pc:sldMk cId="3152456399" sldId="294"/>
        </pc:sldMkLst>
        <pc:spChg chg="mod">
          <ac:chgData name="Sonja Abrahamsen Haukås" userId="3883bb98-d585-4577-a477-696c44d6b335" providerId="ADAL" clId="{345EBFB0-BD4B-4C1A-8B3F-C28D5F50CDAD}" dt="2022-05-31T10:47:00.298" v="172"/>
          <ac:spMkLst>
            <pc:docMk/>
            <pc:sldMk cId="3152456399" sldId="294"/>
            <ac:spMk id="2" creationId="{EF02F4B2-20DD-F774-B1F9-9579EE1231B7}"/>
          </ac:spMkLst>
        </pc:spChg>
        <pc:spChg chg="del">
          <ac:chgData name="Sonja Abrahamsen Haukås" userId="3883bb98-d585-4577-a477-696c44d6b335" providerId="ADAL" clId="{345EBFB0-BD4B-4C1A-8B3F-C28D5F50CDAD}" dt="2022-05-31T10:46:47.230" v="171" actId="22"/>
          <ac:spMkLst>
            <pc:docMk/>
            <pc:sldMk cId="3152456399" sldId="294"/>
            <ac:spMk id="3" creationId="{862E4B63-D6AD-DA3C-D0E9-D9FE6165E2CB}"/>
          </ac:spMkLst>
        </pc:spChg>
        <pc:picChg chg="add mod ord">
          <ac:chgData name="Sonja Abrahamsen Haukås" userId="3883bb98-d585-4577-a477-696c44d6b335" providerId="ADAL" clId="{345EBFB0-BD4B-4C1A-8B3F-C28D5F50CDAD}" dt="2022-05-31T10:46:47.230" v="171" actId="22"/>
          <ac:picMkLst>
            <pc:docMk/>
            <pc:sldMk cId="3152456399" sldId="294"/>
            <ac:picMk id="5" creationId="{DCBFC00D-E6D1-B8E2-2C39-19D5E28F7D7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32652-F7C6-1548-A102-CBD4AD4400D9}" type="datetimeFigureOut">
              <a:t>31.05.2022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2F4E96-3A8B-0D48-87EF-D8BBDB879D1E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5917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o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F4E96-3A8B-0D48-87EF-D8BBDB879D1E}" type="slidenum">
              <a:rPr lang="no-NO" smtClean="0"/>
              <a:t>7</a:t>
            </a:fld>
            <a:endParaRPr lang="no-NO"/>
          </a:p>
        </p:txBody>
      </p:sp>
    </p:spTree>
    <p:extLst>
      <p:ext uri="{BB962C8B-B14F-4D97-AF65-F5344CB8AC3E}">
        <p14:creationId xmlns:p14="http://schemas.microsoft.com/office/powerpoint/2010/main" val="1699723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o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F4E96-3A8B-0D48-87EF-D8BBDB879D1E}" type="slidenum">
              <a:rPr lang="no-NO" smtClean="0"/>
              <a:t>8</a:t>
            </a:fld>
            <a:endParaRPr lang="no-NO"/>
          </a:p>
        </p:txBody>
      </p:sp>
    </p:spTree>
    <p:extLst>
      <p:ext uri="{BB962C8B-B14F-4D97-AF65-F5344CB8AC3E}">
        <p14:creationId xmlns:p14="http://schemas.microsoft.com/office/powerpoint/2010/main" val="3778565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o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F4E96-3A8B-0D48-87EF-D8BBDB879D1E}" type="slidenum">
              <a:rPr lang="no-NO" smtClean="0"/>
              <a:t>13</a:t>
            </a:fld>
            <a:endParaRPr lang="no-NO"/>
          </a:p>
        </p:txBody>
      </p:sp>
    </p:spTree>
    <p:extLst>
      <p:ext uri="{BB962C8B-B14F-4D97-AF65-F5344CB8AC3E}">
        <p14:creationId xmlns:p14="http://schemas.microsoft.com/office/powerpoint/2010/main" val="3915966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o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2F4E96-3A8B-0D48-87EF-D8BBDB879D1E}" type="slidenum">
              <a:rPr lang="no-NO" smtClean="0"/>
              <a:t>14</a:t>
            </a:fld>
            <a:endParaRPr lang="no-NO"/>
          </a:p>
        </p:txBody>
      </p:sp>
    </p:spTree>
    <p:extLst>
      <p:ext uri="{BB962C8B-B14F-4D97-AF65-F5344CB8AC3E}">
        <p14:creationId xmlns:p14="http://schemas.microsoft.com/office/powerpoint/2010/main" val="3541242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person&#10;&#10;Automatisk generert beskrivelse">
            <a:extLst>
              <a:ext uri="{FF2B5EF4-FFF2-40B4-BE49-F238E27FC236}">
                <a16:creationId xmlns:a16="http://schemas.microsoft.com/office/drawing/2014/main" id="{55C4DC6D-630A-4944-9060-348C314C08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398BC3A5-4383-8A4A-9D0E-F40CFBF69B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33251" y="424773"/>
            <a:ext cx="1813189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6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collag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8">
            <a:extLst>
              <a:ext uri="{FF2B5EF4-FFF2-40B4-BE49-F238E27FC236}">
                <a16:creationId xmlns:a16="http://schemas.microsoft.com/office/drawing/2014/main" id="{835A2415-10FD-3B4F-A7A3-C8D3D77551F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05365" y="3460459"/>
            <a:ext cx="2886634" cy="3397541"/>
          </a:xfrm>
          <a:prstGeom prst="rect">
            <a:avLst/>
          </a:prstGeom>
          <a:solidFill>
            <a:schemeClr val="accent2"/>
          </a:solidFill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bilde 8">
            <a:extLst>
              <a:ext uri="{FF2B5EF4-FFF2-40B4-BE49-F238E27FC236}">
                <a16:creationId xmlns:a16="http://schemas.microsoft.com/office/drawing/2014/main" id="{B9890D62-CE97-E548-A5C2-8D63AA8322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470396" cy="2533474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endParaRPr lang="nb-NO"/>
          </a:p>
        </p:txBody>
      </p:sp>
      <p:sp>
        <p:nvSpPr>
          <p:cNvPr id="8" name="Plassholder for bilde 8">
            <a:extLst>
              <a:ext uri="{FF2B5EF4-FFF2-40B4-BE49-F238E27FC236}">
                <a16:creationId xmlns:a16="http://schemas.microsoft.com/office/drawing/2014/main" id="{EF1B81DD-3E19-5942-ABF2-E49E95B2E1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" y="2600326"/>
            <a:ext cx="4470396" cy="4257674"/>
          </a:xfrm>
          <a:prstGeom prst="rect">
            <a:avLst/>
          </a:prstGeom>
          <a:solidFill>
            <a:schemeClr val="accent2"/>
          </a:solidFill>
        </p:spPr>
        <p:txBody>
          <a:bodyPr/>
          <a:lstStyle/>
          <a:p>
            <a:endParaRPr lang="nb-NO"/>
          </a:p>
        </p:txBody>
      </p:sp>
      <p:sp>
        <p:nvSpPr>
          <p:cNvPr id="11" name="Plassholder for bilde 8">
            <a:extLst>
              <a:ext uri="{FF2B5EF4-FFF2-40B4-BE49-F238E27FC236}">
                <a16:creationId xmlns:a16="http://schemas.microsoft.com/office/drawing/2014/main" id="{8A3318A7-0333-A748-B61B-F73753F4303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718425" y="-1"/>
            <a:ext cx="4481851" cy="3397541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endParaRPr lang="nb-NO"/>
          </a:p>
        </p:txBody>
      </p:sp>
      <p:sp>
        <p:nvSpPr>
          <p:cNvPr id="12" name="Plassholder for bilde 8">
            <a:extLst>
              <a:ext uri="{FF2B5EF4-FFF2-40B4-BE49-F238E27FC236}">
                <a16:creationId xmlns:a16="http://schemas.microsoft.com/office/drawing/2014/main" id="{FD4E7A9E-A665-B64D-BA16-C18C096F7B2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536604" y="3460459"/>
            <a:ext cx="4704726" cy="3397541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endParaRPr lang="nb-NO" dirty="0"/>
          </a:p>
        </p:txBody>
      </p:sp>
      <p:sp>
        <p:nvSpPr>
          <p:cNvPr id="13" name="Plassholder for bilde 8">
            <a:extLst>
              <a:ext uri="{FF2B5EF4-FFF2-40B4-BE49-F238E27FC236}">
                <a16:creationId xmlns:a16="http://schemas.microsoft.com/office/drawing/2014/main" id="{C975ABA5-A233-C546-BB15-D2FE76320E0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36604" y="-1"/>
            <a:ext cx="3121496" cy="3397541"/>
          </a:xfrm>
          <a:prstGeom prst="rect">
            <a:avLst/>
          </a:prstGeom>
          <a:solidFill>
            <a:schemeClr val="accent2"/>
          </a:solidFill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2697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B9E4DC2C-3418-5B47-8B9E-2A28393E82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tel 6">
            <a:extLst>
              <a:ext uri="{FF2B5EF4-FFF2-40B4-BE49-F238E27FC236}">
                <a16:creationId xmlns:a16="http://schemas.microsoft.com/office/drawing/2014/main" id="{63F61479-993A-2B42-99B4-42701E465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20825"/>
            <a:ext cx="8174038" cy="190817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3C786C01-4F54-C144-931E-1FF841DF90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402" y="3621590"/>
            <a:ext cx="8173146" cy="243631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9BA71FA4-0592-6B4C-B769-FC7758B8E3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33251" y="424773"/>
            <a:ext cx="1813189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658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grønn, tegning&#10;&#10;Automatisk generert beskrivelse">
            <a:extLst>
              <a:ext uri="{FF2B5EF4-FFF2-40B4-BE49-F238E27FC236}">
                <a16:creationId xmlns:a16="http://schemas.microsoft.com/office/drawing/2014/main" id="{BC8633E7-DE4F-E14A-A863-71A6B5B2B5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tel 6">
            <a:extLst>
              <a:ext uri="{FF2B5EF4-FFF2-40B4-BE49-F238E27FC236}">
                <a16:creationId xmlns:a16="http://schemas.microsoft.com/office/drawing/2014/main" id="{63F61479-993A-2B42-99B4-42701E465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20825"/>
            <a:ext cx="8174038" cy="190817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3C786C01-4F54-C144-931E-1FF841DF90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401" y="3621590"/>
            <a:ext cx="8173147" cy="243631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78AEE622-CECD-E24D-85A8-C0310B6B66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33251" y="424773"/>
            <a:ext cx="1813189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32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6">
            <a:extLst>
              <a:ext uri="{FF2B5EF4-FFF2-40B4-BE49-F238E27FC236}">
                <a16:creationId xmlns:a16="http://schemas.microsoft.com/office/drawing/2014/main" id="{63F61479-993A-2B42-99B4-42701E465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20825"/>
            <a:ext cx="8174038" cy="190817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004EA8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3C786C01-4F54-C144-931E-1FF841DF90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401" y="3621590"/>
            <a:ext cx="8174039" cy="243631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5889013F-1DAD-3D47-ACF8-DBCE8B274183}"/>
              </a:ext>
            </a:extLst>
          </p:cNvPr>
          <p:cNvGrpSpPr/>
          <p:nvPr userDrawn="1"/>
        </p:nvGrpSpPr>
        <p:grpSpPr>
          <a:xfrm>
            <a:off x="9277399" y="0"/>
            <a:ext cx="2914601" cy="6858000"/>
            <a:chOff x="9277399" y="0"/>
            <a:chExt cx="2914601" cy="6858000"/>
          </a:xfrm>
        </p:grpSpPr>
        <p:cxnSp>
          <p:nvCxnSpPr>
            <p:cNvPr id="12" name="Rett linje 11">
              <a:extLst>
                <a:ext uri="{FF2B5EF4-FFF2-40B4-BE49-F238E27FC236}">
                  <a16:creationId xmlns:a16="http://schemas.microsoft.com/office/drawing/2014/main" id="{5BD53070-E391-9641-ABF0-50E1B6C0E1DD}"/>
                </a:ext>
              </a:extLst>
            </p:cNvPr>
            <p:cNvCxnSpPr/>
            <p:nvPr userDrawn="1"/>
          </p:nvCxnSpPr>
          <p:spPr>
            <a:xfrm>
              <a:off x="9277399" y="0"/>
              <a:ext cx="0" cy="6858000"/>
            </a:xfrm>
            <a:prstGeom prst="line">
              <a:avLst/>
            </a:prstGeom>
            <a:ln w="63500">
              <a:solidFill>
                <a:srgbClr val="004E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Rett linje 12">
              <a:extLst>
                <a:ext uri="{FF2B5EF4-FFF2-40B4-BE49-F238E27FC236}">
                  <a16:creationId xmlns:a16="http://schemas.microsoft.com/office/drawing/2014/main" id="{37E64946-DFF6-AB4F-B4D3-BBC9A2819C9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277399" y="4291443"/>
              <a:ext cx="2914601" cy="0"/>
            </a:xfrm>
            <a:prstGeom prst="line">
              <a:avLst/>
            </a:prstGeom>
            <a:ln w="63500">
              <a:solidFill>
                <a:srgbClr val="004E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ett linje 13">
              <a:extLst>
                <a:ext uri="{FF2B5EF4-FFF2-40B4-BE49-F238E27FC236}">
                  <a16:creationId xmlns:a16="http://schemas.microsoft.com/office/drawing/2014/main" id="{5B136079-0F7A-914C-AAD3-4F0B13010C8D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277399" y="2557646"/>
              <a:ext cx="2914601" cy="0"/>
            </a:xfrm>
            <a:prstGeom prst="line">
              <a:avLst/>
            </a:prstGeom>
            <a:ln w="63500">
              <a:solidFill>
                <a:srgbClr val="004E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Bilde 14">
            <a:extLst>
              <a:ext uri="{FF2B5EF4-FFF2-40B4-BE49-F238E27FC236}">
                <a16:creationId xmlns:a16="http://schemas.microsoft.com/office/drawing/2014/main" id="{A2E0D4C7-68B8-E14E-A4A2-C2FE4B42F1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3252" y="424773"/>
            <a:ext cx="1807886" cy="7753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7116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 - 4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4A7BB29F-49AE-4F4B-8020-2C4C94BC7F0F}"/>
              </a:ext>
            </a:extLst>
          </p:cNvPr>
          <p:cNvSpPr/>
          <p:nvPr userDrawn="1"/>
        </p:nvSpPr>
        <p:spPr>
          <a:xfrm>
            <a:off x="0" y="2592092"/>
            <a:ext cx="9252488" cy="33980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83FC739E-D21E-6748-BE83-9E32259F6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87119"/>
            <a:ext cx="8174038" cy="1323854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8" name="Plassholder for tekst 8">
            <a:extLst>
              <a:ext uri="{FF2B5EF4-FFF2-40B4-BE49-F238E27FC236}">
                <a16:creationId xmlns:a16="http://schemas.microsoft.com/office/drawing/2014/main" id="{29187757-C490-B54B-9D1C-D839220F23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401" y="4503563"/>
            <a:ext cx="8173147" cy="10994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24" name="Plassholder for bilde 23">
            <a:extLst>
              <a:ext uri="{FF2B5EF4-FFF2-40B4-BE49-F238E27FC236}">
                <a16:creationId xmlns:a16="http://schemas.microsoft.com/office/drawing/2014/main" id="{640F1875-3B8C-B847-B634-E8A55DD6E7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4227"/>
            <a:ext cx="12192001" cy="6878121"/>
          </a:xfrm>
          <a:custGeom>
            <a:avLst/>
            <a:gdLst>
              <a:gd name="connsiteX0" fmla="*/ 2 w 12192001"/>
              <a:gd name="connsiteY0" fmla="*/ 6062127 h 6878121"/>
              <a:gd name="connsiteX1" fmla="*/ 9252490 w 12192001"/>
              <a:gd name="connsiteY1" fmla="*/ 6062127 h 6878121"/>
              <a:gd name="connsiteX2" fmla="*/ 9252490 w 12192001"/>
              <a:gd name="connsiteY2" fmla="*/ 6878121 h 6878121"/>
              <a:gd name="connsiteX3" fmla="*/ 2 w 12192001"/>
              <a:gd name="connsiteY3" fmla="*/ 6878121 h 6878121"/>
              <a:gd name="connsiteX4" fmla="*/ 9318853 w 12192001"/>
              <a:gd name="connsiteY4" fmla="*/ 2596318 h 6878121"/>
              <a:gd name="connsiteX5" fmla="*/ 12192001 w 12192001"/>
              <a:gd name="connsiteY5" fmla="*/ 2596318 h 6878121"/>
              <a:gd name="connsiteX6" fmla="*/ 12192001 w 12192001"/>
              <a:gd name="connsiteY6" fmla="*/ 6862225 h 6878121"/>
              <a:gd name="connsiteX7" fmla="*/ 9318853 w 12192001"/>
              <a:gd name="connsiteY7" fmla="*/ 6862225 h 6878121"/>
              <a:gd name="connsiteX8" fmla="*/ 0 w 12192001"/>
              <a:gd name="connsiteY8" fmla="*/ 4228 h 6878121"/>
              <a:gd name="connsiteX9" fmla="*/ 4470396 w 12192001"/>
              <a:gd name="connsiteY9" fmla="*/ 4228 h 6878121"/>
              <a:gd name="connsiteX10" fmla="*/ 4470396 w 12192001"/>
              <a:gd name="connsiteY10" fmla="*/ 2532742 h 6878121"/>
              <a:gd name="connsiteX11" fmla="*/ 0 w 12192001"/>
              <a:gd name="connsiteY11" fmla="*/ 2532742 h 6878121"/>
              <a:gd name="connsiteX12" fmla="*/ 4548147 w 12192001"/>
              <a:gd name="connsiteY12" fmla="*/ 0 h 6878121"/>
              <a:gd name="connsiteX13" fmla="*/ 12192001 w 12192001"/>
              <a:gd name="connsiteY13" fmla="*/ 0 h 6878121"/>
              <a:gd name="connsiteX14" fmla="*/ 12192001 w 12192001"/>
              <a:gd name="connsiteY14" fmla="*/ 2528514 h 6878121"/>
              <a:gd name="connsiteX15" fmla="*/ 4548147 w 12192001"/>
              <a:gd name="connsiteY15" fmla="*/ 2528514 h 6878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1" h="6878121">
                <a:moveTo>
                  <a:pt x="2" y="6062127"/>
                </a:moveTo>
                <a:lnTo>
                  <a:pt x="9252490" y="6062127"/>
                </a:lnTo>
                <a:lnTo>
                  <a:pt x="9252490" y="6878121"/>
                </a:lnTo>
                <a:lnTo>
                  <a:pt x="2" y="6878121"/>
                </a:lnTo>
                <a:close/>
                <a:moveTo>
                  <a:pt x="9318853" y="2596318"/>
                </a:moveTo>
                <a:lnTo>
                  <a:pt x="12192001" y="2596318"/>
                </a:lnTo>
                <a:lnTo>
                  <a:pt x="12192001" y="6862225"/>
                </a:lnTo>
                <a:lnTo>
                  <a:pt x="9318853" y="6862225"/>
                </a:lnTo>
                <a:close/>
                <a:moveTo>
                  <a:pt x="0" y="4228"/>
                </a:moveTo>
                <a:lnTo>
                  <a:pt x="4470396" y="4228"/>
                </a:lnTo>
                <a:lnTo>
                  <a:pt x="4470396" y="2532742"/>
                </a:lnTo>
                <a:lnTo>
                  <a:pt x="0" y="2532742"/>
                </a:lnTo>
                <a:close/>
                <a:moveTo>
                  <a:pt x="4548147" y="0"/>
                </a:moveTo>
                <a:lnTo>
                  <a:pt x="12192001" y="0"/>
                </a:lnTo>
                <a:lnTo>
                  <a:pt x="12192001" y="2528514"/>
                </a:lnTo>
                <a:lnTo>
                  <a:pt x="4548147" y="25285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4287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 - 5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4A7BB29F-49AE-4F4B-8020-2C4C94BC7F0F}"/>
              </a:ext>
            </a:extLst>
          </p:cNvPr>
          <p:cNvSpPr/>
          <p:nvPr userDrawn="1"/>
        </p:nvSpPr>
        <p:spPr>
          <a:xfrm>
            <a:off x="0" y="2592092"/>
            <a:ext cx="9252488" cy="339800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83FC739E-D21E-6748-BE83-9E32259F6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87119"/>
            <a:ext cx="8174038" cy="1323854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8" name="Plassholder for tekst 8">
            <a:extLst>
              <a:ext uri="{FF2B5EF4-FFF2-40B4-BE49-F238E27FC236}">
                <a16:creationId xmlns:a16="http://schemas.microsoft.com/office/drawing/2014/main" id="{29187757-C490-B54B-9D1C-D839220F23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401" y="4503563"/>
            <a:ext cx="8173147" cy="10994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24" name="Plassholder for bilde 23">
            <a:extLst>
              <a:ext uri="{FF2B5EF4-FFF2-40B4-BE49-F238E27FC236}">
                <a16:creationId xmlns:a16="http://schemas.microsoft.com/office/drawing/2014/main" id="{640F1875-3B8C-B847-B634-E8A55DD6E7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4227"/>
            <a:ext cx="12192001" cy="6878121"/>
          </a:xfrm>
          <a:custGeom>
            <a:avLst/>
            <a:gdLst>
              <a:gd name="connsiteX0" fmla="*/ 2 w 12192001"/>
              <a:gd name="connsiteY0" fmla="*/ 6062127 h 6878121"/>
              <a:gd name="connsiteX1" fmla="*/ 9252490 w 12192001"/>
              <a:gd name="connsiteY1" fmla="*/ 6062127 h 6878121"/>
              <a:gd name="connsiteX2" fmla="*/ 9252490 w 12192001"/>
              <a:gd name="connsiteY2" fmla="*/ 6878121 h 6878121"/>
              <a:gd name="connsiteX3" fmla="*/ 2 w 12192001"/>
              <a:gd name="connsiteY3" fmla="*/ 6878121 h 6878121"/>
              <a:gd name="connsiteX4" fmla="*/ 9318853 w 12192001"/>
              <a:gd name="connsiteY4" fmla="*/ 2596318 h 6878121"/>
              <a:gd name="connsiteX5" fmla="*/ 12192001 w 12192001"/>
              <a:gd name="connsiteY5" fmla="*/ 2596318 h 6878121"/>
              <a:gd name="connsiteX6" fmla="*/ 12192001 w 12192001"/>
              <a:gd name="connsiteY6" fmla="*/ 6862225 h 6878121"/>
              <a:gd name="connsiteX7" fmla="*/ 9318853 w 12192001"/>
              <a:gd name="connsiteY7" fmla="*/ 6862225 h 6878121"/>
              <a:gd name="connsiteX8" fmla="*/ 0 w 12192001"/>
              <a:gd name="connsiteY8" fmla="*/ 4228 h 6878121"/>
              <a:gd name="connsiteX9" fmla="*/ 4470396 w 12192001"/>
              <a:gd name="connsiteY9" fmla="*/ 4228 h 6878121"/>
              <a:gd name="connsiteX10" fmla="*/ 4470396 w 12192001"/>
              <a:gd name="connsiteY10" fmla="*/ 2532742 h 6878121"/>
              <a:gd name="connsiteX11" fmla="*/ 0 w 12192001"/>
              <a:gd name="connsiteY11" fmla="*/ 2532742 h 6878121"/>
              <a:gd name="connsiteX12" fmla="*/ 4548147 w 12192001"/>
              <a:gd name="connsiteY12" fmla="*/ 0 h 6878121"/>
              <a:gd name="connsiteX13" fmla="*/ 12192001 w 12192001"/>
              <a:gd name="connsiteY13" fmla="*/ 0 h 6878121"/>
              <a:gd name="connsiteX14" fmla="*/ 12192001 w 12192001"/>
              <a:gd name="connsiteY14" fmla="*/ 2528514 h 6878121"/>
              <a:gd name="connsiteX15" fmla="*/ 4548147 w 12192001"/>
              <a:gd name="connsiteY15" fmla="*/ 2528514 h 6878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1" h="6878121">
                <a:moveTo>
                  <a:pt x="2" y="6062127"/>
                </a:moveTo>
                <a:lnTo>
                  <a:pt x="9252490" y="6062127"/>
                </a:lnTo>
                <a:lnTo>
                  <a:pt x="9252490" y="6878121"/>
                </a:lnTo>
                <a:lnTo>
                  <a:pt x="2" y="6878121"/>
                </a:lnTo>
                <a:close/>
                <a:moveTo>
                  <a:pt x="9318853" y="2596318"/>
                </a:moveTo>
                <a:lnTo>
                  <a:pt x="12192001" y="2596318"/>
                </a:lnTo>
                <a:lnTo>
                  <a:pt x="12192001" y="6862225"/>
                </a:lnTo>
                <a:lnTo>
                  <a:pt x="9318853" y="6862225"/>
                </a:lnTo>
                <a:close/>
                <a:moveTo>
                  <a:pt x="0" y="4228"/>
                </a:moveTo>
                <a:lnTo>
                  <a:pt x="4470396" y="4228"/>
                </a:lnTo>
                <a:lnTo>
                  <a:pt x="4470396" y="2532742"/>
                </a:lnTo>
                <a:lnTo>
                  <a:pt x="0" y="2532742"/>
                </a:lnTo>
                <a:close/>
                <a:moveTo>
                  <a:pt x="4548147" y="0"/>
                </a:moveTo>
                <a:lnTo>
                  <a:pt x="12192001" y="0"/>
                </a:lnTo>
                <a:lnTo>
                  <a:pt x="12192001" y="2528514"/>
                </a:lnTo>
                <a:lnTo>
                  <a:pt x="4548147" y="25285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9727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21B55C7-BE22-D345-A284-4F12547BD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Tittel 6">
            <a:extLst>
              <a:ext uri="{FF2B5EF4-FFF2-40B4-BE49-F238E27FC236}">
                <a16:creationId xmlns:a16="http://schemas.microsoft.com/office/drawing/2014/main" id="{63F61479-993A-2B42-99B4-42701E465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1520825"/>
            <a:ext cx="11086353" cy="190817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004EA8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3C786C01-4F54-C144-931E-1FF841DF90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401" y="3789362"/>
            <a:ext cx="11086353" cy="22685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714628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sider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37B3117-02D4-9949-B6D8-43177C368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8731527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8E14E5F-1EDC-9148-BE75-5F044EB8C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628774"/>
            <a:ext cx="11086353" cy="442912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21B55C7-BE22-D345-A284-4F12547BD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5793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kstsider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9690F6-40D3-7748-BAF8-13CCFD38C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8731527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7FA7063-C896-7742-AC3B-71CF47262BB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50864" y="1628775"/>
            <a:ext cx="5400674" cy="44291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A85C473-6B6C-0B41-A4FF-A7C756F3C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464" y="1628775"/>
            <a:ext cx="5396752" cy="442912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B54CBF2-7EA2-F844-9A17-3BB559741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433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ekstsider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F09709-6CDF-E745-AD3B-7B5727C64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8731527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4C81EBB-B114-7C49-898F-FA69EDFDB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351293"/>
            <a:ext cx="5400675" cy="54653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0013BDE-3A4E-6B43-9F4D-7DD806727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1999319"/>
            <a:ext cx="5400675" cy="4058581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DEC03FD-2A87-5446-A767-5D0FDA47CE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462" y="1351293"/>
            <a:ext cx="5396754" cy="54653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FAD8D08B-32FB-8841-A5B9-EC78DBB2EF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462" y="1999319"/>
            <a:ext cx="5400675" cy="4058581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3DBCC2C7-E31A-C840-B32E-42CCFAAFA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9979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rs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E6B89688-5FDF-F048-9C5C-DAEE140AED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398BC3A5-4383-8A4A-9D0E-F40CFBF69B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33251" y="424773"/>
            <a:ext cx="1813189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230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EA37A1-4E7B-7F40-B895-98A950D11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8731527" cy="972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8FBAC04-10F2-5B4C-B84B-B190506E9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1628775"/>
            <a:ext cx="6457951" cy="442912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D7FBA83-2013-3244-ADB9-1DF2648EB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46E6168E-9A37-B547-8EED-0C045BF5D08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50864" y="1628775"/>
            <a:ext cx="4343398" cy="442912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735023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9690F6-40D3-7748-BAF8-13CCFD38C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8731527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7FA7063-C896-7742-AC3B-71CF47262B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628772"/>
            <a:ext cx="5400675" cy="442909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B54CBF2-7EA2-F844-9A17-3BB559741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037A421B-C91E-244B-8A4A-17CE5E8976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0462" y="1628775"/>
            <a:ext cx="5396754" cy="4429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>
                <a:solidFill>
                  <a:srgbClr val="002E5A"/>
                </a:solidFill>
              </a:defRPr>
            </a:lvl1pPr>
          </a:lstStyle>
          <a:p>
            <a:r>
              <a:rPr lang="nb-NO" dirty="0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4271598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9690F6-40D3-7748-BAF8-13CCFD38C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8731527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7FA7063-C896-7742-AC3B-71CF47262B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0462" y="1628774"/>
            <a:ext cx="5400676" cy="442914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B54CBF2-7EA2-F844-9A17-3BB559741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037A421B-C91E-244B-8A4A-17CE5E8976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863" y="1630294"/>
            <a:ext cx="5400676" cy="44276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991678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9690F6-40D3-7748-BAF8-13CCFD38C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296413"/>
            <a:ext cx="8731528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B54CBF2-7EA2-F844-9A17-3BB559741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037A421B-C91E-244B-8A4A-17CE5E8976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864" y="1628775"/>
            <a:ext cx="11086352" cy="4429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40588564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EA37A1-4E7B-7F40-B895-98A950D11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8731527" cy="972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8FBAC04-10F2-5B4C-B84B-B190506E9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1628774"/>
            <a:ext cx="6457950" cy="44291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D7FBA83-2013-3244-ADB9-1DF2648EB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ilde 7">
            <a:extLst>
              <a:ext uri="{FF2B5EF4-FFF2-40B4-BE49-F238E27FC236}">
                <a16:creationId xmlns:a16="http://schemas.microsoft.com/office/drawing/2014/main" id="{0FE40B3C-6EF2-C948-BEAC-57792B166A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97738" y="1628775"/>
            <a:ext cx="4343400" cy="44291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04793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EA37A1-4E7B-7F40-B895-98A950D11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8731527" cy="972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8FBAC04-10F2-5B4C-B84B-B190506E9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628775"/>
            <a:ext cx="6457950" cy="442912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D7FBA83-2013-3244-ADB9-1DF2648EB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ilde 7">
            <a:extLst>
              <a:ext uri="{FF2B5EF4-FFF2-40B4-BE49-F238E27FC236}">
                <a16:creationId xmlns:a16="http://schemas.microsoft.com/office/drawing/2014/main" id="{0FE40B3C-6EF2-C948-BEAC-57792B166A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863" y="1628775"/>
            <a:ext cx="4343400" cy="44291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2720169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kstsider -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EA37A1-4E7B-7F40-B895-98A950D11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8731527" cy="972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8FBAC04-10F2-5B4C-B84B-B190506E9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0951" y="1628775"/>
            <a:ext cx="6580187" cy="442912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9B235EA-9644-184C-9FBF-78C3A63237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627879"/>
            <a:ext cx="4221163" cy="443836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D7FBA83-2013-3244-ADB9-1DF2648EB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94630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A85C763-FE68-3747-8F11-92B177B6F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8731527" cy="972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3200">
                <a:solidFill>
                  <a:srgbClr val="004EA8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58198E4-B4F8-D847-A48A-14301A398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627681"/>
            <a:ext cx="4260412" cy="44302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4240D9E-7AFD-154D-A4CE-0F3CBB74C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F89D8EAC-7345-F144-9C4C-658DA9F08D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00200" y="1628775"/>
            <a:ext cx="6537016" cy="4429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2068922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A85C763-FE68-3747-8F11-92B177B6F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8731527" cy="972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3200">
                <a:solidFill>
                  <a:srgbClr val="004EA8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58198E4-B4F8-D847-A48A-14301A398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80726" y="1627681"/>
            <a:ext cx="4260412" cy="443025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4240D9E-7AFD-154D-A4CE-0F3CBB74C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F89D8EAC-7345-F144-9C4C-658DA9F08D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863" y="1628775"/>
            <a:ext cx="6537016" cy="4429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4438623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37B3117-02D4-9949-B6D8-43177C368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8731527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21B55C7-BE22-D345-A284-4F12547BD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DCC085AE-C6D4-4E48-8554-57888637EE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864" y="1628775"/>
            <a:ext cx="11090274" cy="4429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066304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, gress, utendørs, pattedyr&#10;&#10;Automatisk generert beskrivelse">
            <a:extLst>
              <a:ext uri="{FF2B5EF4-FFF2-40B4-BE49-F238E27FC236}">
                <a16:creationId xmlns:a16="http://schemas.microsoft.com/office/drawing/2014/main" id="{2CDAF5FD-ED5B-204A-A7E5-DEAA31B54D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339E3D84-8171-6D49-A32A-5749EEDDEB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33251" y="424773"/>
            <a:ext cx="1813189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824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sider -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D7FBA83-2013-3244-ADB9-1DF2648EB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bilde 7">
            <a:extLst>
              <a:ext uri="{FF2B5EF4-FFF2-40B4-BE49-F238E27FC236}">
                <a16:creationId xmlns:a16="http://schemas.microsoft.com/office/drawing/2014/main" id="{CD9E766E-EA6E-E849-9F2E-ECC7F2A79C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7568016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ekstsider -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B0B379A-DB07-E146-861A-3E96C4687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8731527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B735718-DD4C-FB4A-8F15-2F6260A8B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84629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ekstsider -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51F9526-4B6D-7B4A-89FE-F68A035C9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0863" y="6356350"/>
            <a:ext cx="5400675" cy="365125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432876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BAA7F55E-5121-7C48-94E4-0875887E01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ittel 6">
            <a:extLst>
              <a:ext uri="{FF2B5EF4-FFF2-40B4-BE49-F238E27FC236}">
                <a16:creationId xmlns:a16="http://schemas.microsoft.com/office/drawing/2014/main" id="{F8C8D342-FFB4-F844-8BAF-B3144744F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09600"/>
            <a:ext cx="8174038" cy="1222248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19" name="Plassholder for tekst 8">
            <a:extLst>
              <a:ext uri="{FF2B5EF4-FFF2-40B4-BE49-F238E27FC236}">
                <a16:creationId xmlns:a16="http://schemas.microsoft.com/office/drawing/2014/main" id="{621D11A1-FE77-7643-980F-01FFDDAF96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401" y="2024438"/>
            <a:ext cx="8173147" cy="7553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F7046509-45F3-D140-AB79-9BA29116F5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87416" y="6334793"/>
            <a:ext cx="959024" cy="41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1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grønn&#10;&#10;Automatisk generert beskrivelse">
            <a:extLst>
              <a:ext uri="{FF2B5EF4-FFF2-40B4-BE49-F238E27FC236}">
                <a16:creationId xmlns:a16="http://schemas.microsoft.com/office/drawing/2014/main" id="{67655620-8333-B043-B206-C64A5D8037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Tittel 6">
            <a:extLst>
              <a:ext uri="{FF2B5EF4-FFF2-40B4-BE49-F238E27FC236}">
                <a16:creationId xmlns:a16="http://schemas.microsoft.com/office/drawing/2014/main" id="{34DCE37F-8385-924B-B87C-478DA99C8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09600"/>
            <a:ext cx="8174038" cy="1222248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18" name="Plassholder for tekst 8">
            <a:extLst>
              <a:ext uri="{FF2B5EF4-FFF2-40B4-BE49-F238E27FC236}">
                <a16:creationId xmlns:a16="http://schemas.microsoft.com/office/drawing/2014/main" id="{DA3B338D-0105-524D-8E5A-3B298CBF22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401" y="2024438"/>
            <a:ext cx="8173147" cy="7553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F555F674-70E2-804A-8F07-BF2C365664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87416" y="6334793"/>
            <a:ext cx="959024" cy="41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95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s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skjerm&#10;&#10;Automatisk generert beskrivelse">
            <a:extLst>
              <a:ext uri="{FF2B5EF4-FFF2-40B4-BE49-F238E27FC236}">
                <a16:creationId xmlns:a16="http://schemas.microsoft.com/office/drawing/2014/main" id="{EB6635E5-5520-4544-8EEF-7635461F54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tel 6">
            <a:extLst>
              <a:ext uri="{FF2B5EF4-FFF2-40B4-BE49-F238E27FC236}">
                <a16:creationId xmlns:a16="http://schemas.microsoft.com/office/drawing/2014/main" id="{AF7BE71E-9B08-764A-B27B-6001868DC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09600"/>
            <a:ext cx="8174038" cy="1222248"/>
          </a:xfrm>
        </p:spPr>
        <p:txBody>
          <a:bodyPr>
            <a:normAutofit/>
          </a:bodyPr>
          <a:lstStyle>
            <a:lvl1pPr>
              <a:defRPr sz="4000">
                <a:solidFill>
                  <a:srgbClr val="004EA8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A3CD2E59-EB70-634B-9315-6120AA83C9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401" y="2024438"/>
            <a:ext cx="8173147" cy="75533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1CCAF901-242C-F444-8449-A0991408BE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87415" y="6337066"/>
            <a:ext cx="953723" cy="4090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21316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21B55C7-BE22-D345-A284-4F12547BD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Tittel 6">
            <a:extLst>
              <a:ext uri="{FF2B5EF4-FFF2-40B4-BE49-F238E27FC236}">
                <a16:creationId xmlns:a16="http://schemas.microsoft.com/office/drawing/2014/main" id="{63F61479-993A-2B42-99B4-42701E465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1520825"/>
            <a:ext cx="11086353" cy="190817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004EA8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3C786C01-4F54-C144-931E-1FF841DF90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401" y="3801770"/>
            <a:ext cx="11086353" cy="23990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7606485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sider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37B3117-02D4-9949-B6D8-43177C368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86353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8E14E5F-1EDC-9148-BE75-5F044EB8C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628775"/>
            <a:ext cx="11086353" cy="457199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21B55C7-BE22-D345-A284-4F12547BD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21753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kstsider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9690F6-40D3-7748-BAF8-13CCFD38C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86353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7FA7063-C896-7742-AC3B-71CF47262BB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50864" y="1628775"/>
            <a:ext cx="5400674" cy="4572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A85C473-6B6C-0B41-A4FF-A7C756F3C5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464" y="1628775"/>
            <a:ext cx="5396752" cy="45720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B54CBF2-7EA2-F844-9A17-3BB559741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8505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ekstsider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F09709-6CDF-E745-AD3B-7B5727C64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90275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4C81EBB-B114-7C49-898F-FA69EDFDB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362051"/>
            <a:ext cx="5400675" cy="54653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0013BDE-3A4E-6B43-9F4D-7DD806727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010077"/>
            <a:ext cx="5400675" cy="4190698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DEC03FD-2A87-5446-A767-5D0FDA47CE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462" y="1362051"/>
            <a:ext cx="5396754" cy="546539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FAD8D08B-32FB-8841-A5B9-EC78DBB2EF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462" y="2010077"/>
            <a:ext cx="5400675" cy="4190698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3DBCC2C7-E31A-C840-B32E-42CCFAAFA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0898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047A1301-48A6-EA4B-9B8D-9A7E015BAD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339E3D84-8171-6D49-A32A-5749EEDDEB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33251" y="424773"/>
            <a:ext cx="1813189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660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EA37A1-4E7B-7F40-B895-98A950D11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90275" cy="972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8FBAC04-10F2-5B4C-B84B-B190506E9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1628775"/>
            <a:ext cx="6457951" cy="457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D7FBA83-2013-3244-ADB9-1DF2648EB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46E6168E-9A37-B547-8EED-0C045BF5D08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50864" y="1628775"/>
            <a:ext cx="4343398" cy="457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8227449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9690F6-40D3-7748-BAF8-13CCFD38C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90275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7FA7063-C896-7742-AC3B-71CF47262B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628772"/>
            <a:ext cx="5400675" cy="4571973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B54CBF2-7EA2-F844-9A17-3BB559741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037A421B-C91E-244B-8A4A-17CE5E8976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0462" y="1628775"/>
            <a:ext cx="5396754" cy="45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>
                <a:solidFill>
                  <a:srgbClr val="002E5A"/>
                </a:solidFill>
              </a:defRPr>
            </a:lvl1pPr>
          </a:lstStyle>
          <a:p>
            <a:r>
              <a:rPr lang="nb-NO" dirty="0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175281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9690F6-40D3-7748-BAF8-13CCFD38C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90275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7FA7063-C896-7742-AC3B-71CF47262B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0462" y="1628775"/>
            <a:ext cx="5400676" cy="457199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B54CBF2-7EA2-F844-9A17-3BB559741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037A421B-C91E-244B-8A4A-17CE5E8976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863" y="1630295"/>
            <a:ext cx="5400676" cy="45704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343365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9690F6-40D3-7748-BAF8-13CCFD38C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296413"/>
            <a:ext cx="11086352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B54CBF2-7EA2-F844-9A17-3BB559741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037A421B-C91E-244B-8A4A-17CE5E89765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0864" y="1628775"/>
            <a:ext cx="11086352" cy="45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 dirty="0"/>
              <a:t>Klikk på ikonet for å legge til et bilde </a:t>
            </a:r>
          </a:p>
        </p:txBody>
      </p:sp>
    </p:spTree>
    <p:extLst>
      <p:ext uri="{BB962C8B-B14F-4D97-AF65-F5344CB8AC3E}">
        <p14:creationId xmlns:p14="http://schemas.microsoft.com/office/powerpoint/2010/main" val="1778263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EA37A1-4E7B-7F40-B895-98A950D11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90275" cy="972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8FBAC04-10F2-5B4C-B84B-B190506E9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1628774"/>
            <a:ext cx="6457950" cy="45720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D7FBA83-2013-3244-ADB9-1DF2648EB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ilde 7">
            <a:extLst>
              <a:ext uri="{FF2B5EF4-FFF2-40B4-BE49-F238E27FC236}">
                <a16:creationId xmlns:a16="http://schemas.microsoft.com/office/drawing/2014/main" id="{0FE40B3C-6EF2-C948-BEAC-57792B166A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97738" y="1628775"/>
            <a:ext cx="4343400" cy="45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956978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EA37A1-4E7B-7F40-B895-98A950D11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90275" cy="972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8FBAC04-10F2-5B4C-B84B-B190506E9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628775"/>
            <a:ext cx="6457950" cy="457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D7FBA83-2013-3244-ADB9-1DF2648EB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bilde 7">
            <a:extLst>
              <a:ext uri="{FF2B5EF4-FFF2-40B4-BE49-F238E27FC236}">
                <a16:creationId xmlns:a16="http://schemas.microsoft.com/office/drawing/2014/main" id="{0FE40B3C-6EF2-C948-BEAC-57792B166A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863" y="1628775"/>
            <a:ext cx="4343400" cy="4571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5416749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kstsider -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EA37A1-4E7B-7F40-B895-98A950D11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90275" cy="972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8FBAC04-10F2-5B4C-B84B-B190506E9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0951" y="1628775"/>
            <a:ext cx="6580187" cy="457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9B235EA-9644-184C-9FBF-78C3A63237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627878"/>
            <a:ext cx="4221163" cy="458154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D7FBA83-2013-3244-ADB9-1DF2648EB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495011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A85C763-FE68-3747-8F11-92B177B6F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86353" cy="972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3200">
                <a:solidFill>
                  <a:srgbClr val="004EA8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58198E4-B4F8-D847-A48A-14301A398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627681"/>
            <a:ext cx="4260412" cy="45731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4240D9E-7AFD-154D-A4CE-0F3CBB74C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F89D8EAC-7345-F144-9C4C-658DA9F08D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00200" y="1628775"/>
            <a:ext cx="6537016" cy="45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0074595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A85C763-FE68-3747-8F11-92B177B6F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90275" cy="972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3200">
                <a:solidFill>
                  <a:srgbClr val="004EA8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58198E4-B4F8-D847-A48A-14301A398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80726" y="1628775"/>
            <a:ext cx="4260412" cy="4572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Rediger tekststiler i malen</a:t>
            </a:r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4240D9E-7AFD-154D-A4CE-0F3CBB74C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bilde 7">
            <a:extLst>
              <a:ext uri="{FF2B5EF4-FFF2-40B4-BE49-F238E27FC236}">
                <a16:creationId xmlns:a16="http://schemas.microsoft.com/office/drawing/2014/main" id="{F89D8EAC-7345-F144-9C4C-658DA9F08D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863" y="1629869"/>
            <a:ext cx="6537016" cy="45708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4217668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37B3117-02D4-9949-B6D8-43177C368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91720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21B55C7-BE22-D345-A284-4F12547BD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DCC085AE-C6D4-4E48-8554-57888637EE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0864" y="1628775"/>
            <a:ext cx="11090274" cy="457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162457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- 1 med egne bild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C45B5C4A-5059-6149-80B7-B23E2470E4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398BC3A5-4383-8A4A-9D0E-F40CFBF69B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31600" y="424800"/>
            <a:ext cx="1813189" cy="777600"/>
          </a:xfrm>
          <a:prstGeom prst="rect">
            <a:avLst/>
          </a:prstGeom>
        </p:spPr>
      </p:pic>
      <p:sp>
        <p:nvSpPr>
          <p:cNvPr id="12" name="Plassholder for bilde 8">
            <a:extLst>
              <a:ext uri="{FF2B5EF4-FFF2-40B4-BE49-F238E27FC236}">
                <a16:creationId xmlns:a16="http://schemas.microsoft.com/office/drawing/2014/main" id="{47B837E9-674C-5E4D-9D2A-C9BAB888BC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061074" cy="339407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13" name="Plassholder for bilde 8">
            <a:extLst>
              <a:ext uri="{FF2B5EF4-FFF2-40B4-BE49-F238E27FC236}">
                <a16:creationId xmlns:a16="http://schemas.microsoft.com/office/drawing/2014/main" id="{1CA942DC-BC7F-6947-B1CB-5A3255AE741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4330700"/>
            <a:ext cx="4460240" cy="2527300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14" name="Plassholder for bilde 8">
            <a:extLst>
              <a:ext uri="{FF2B5EF4-FFF2-40B4-BE49-F238E27FC236}">
                <a16:creationId xmlns:a16="http://schemas.microsoft.com/office/drawing/2014/main" id="{5BAC0CBE-17BA-B442-A201-1E94C71A45C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21601" y="1730375"/>
            <a:ext cx="4470398" cy="51276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835938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ider -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D7FBA83-2013-3244-ADB9-1DF2648EB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4785E7A-0E8F-A74F-BA9A-18816F1EC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2693" y="6356350"/>
            <a:ext cx="684523" cy="365125"/>
          </a:xfrm>
          <a:prstGeom prst="rect">
            <a:avLst/>
          </a:prstGeom>
        </p:spPr>
        <p:txBody>
          <a:bodyPr/>
          <a:lstStyle/>
          <a:p>
            <a:fld id="{4288501E-C257-5641-A554-F7A4E2A0FB01}" type="slidenum">
              <a:t>‹#›</a:t>
            </a:fld>
            <a:endParaRPr lang="nb-NO"/>
          </a:p>
        </p:txBody>
      </p:sp>
      <p:sp>
        <p:nvSpPr>
          <p:cNvPr id="5" name="Plassholder for bilde 7">
            <a:extLst>
              <a:ext uri="{FF2B5EF4-FFF2-40B4-BE49-F238E27FC236}">
                <a16:creationId xmlns:a16="http://schemas.microsoft.com/office/drawing/2014/main" id="{CD9E766E-EA6E-E849-9F2E-ECC7F2A79C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576072"/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4847480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ekstsider -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B0B379A-DB07-E146-861A-3E96C4687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90275" cy="972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B735718-DD4C-FB4A-8F15-2F6260A8B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96001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ekstsider -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51F9526-4B6D-7B4A-89FE-F68A035C9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0863" y="6356350"/>
            <a:ext cx="5400675" cy="365125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005604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8470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ssholder for bilde 32">
            <a:extLst>
              <a:ext uri="{FF2B5EF4-FFF2-40B4-BE49-F238E27FC236}">
                <a16:creationId xmlns:a16="http://schemas.microsoft.com/office/drawing/2014/main" id="{D9CBE1EA-2C59-B04A-AE78-14B97883EFF2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-3" y="1"/>
            <a:ext cx="12192004" cy="6867573"/>
          </a:xfrm>
          <a:custGeom>
            <a:avLst/>
            <a:gdLst>
              <a:gd name="connsiteX0" fmla="*/ 1361326 w 12192004"/>
              <a:gd name="connsiteY0" fmla="*/ 6053309 h 6867573"/>
              <a:gd name="connsiteX1" fmla="*/ 2876794 w 12192004"/>
              <a:gd name="connsiteY1" fmla="*/ 6053309 h 6867573"/>
              <a:gd name="connsiteX2" fmla="*/ 2876794 w 12192004"/>
              <a:gd name="connsiteY2" fmla="*/ 6867572 h 6867573"/>
              <a:gd name="connsiteX3" fmla="*/ 1361326 w 12192004"/>
              <a:gd name="connsiteY3" fmla="*/ 6867572 h 6867573"/>
              <a:gd name="connsiteX4" fmla="*/ 0 w 12192004"/>
              <a:gd name="connsiteY4" fmla="*/ 6053309 h 6867573"/>
              <a:gd name="connsiteX5" fmla="*/ 1279136 w 12192004"/>
              <a:gd name="connsiteY5" fmla="*/ 6053309 h 6867573"/>
              <a:gd name="connsiteX6" fmla="*/ 1279136 w 12192004"/>
              <a:gd name="connsiteY6" fmla="*/ 6867572 h 6867573"/>
              <a:gd name="connsiteX7" fmla="*/ 0 w 12192004"/>
              <a:gd name="connsiteY7" fmla="*/ 6867572 h 6867573"/>
              <a:gd name="connsiteX8" fmla="*/ 9315210 w 12192004"/>
              <a:gd name="connsiteY8" fmla="*/ 4332229 h 6867573"/>
              <a:gd name="connsiteX9" fmla="*/ 12192004 w 12192004"/>
              <a:gd name="connsiteY9" fmla="*/ 4332229 h 6867573"/>
              <a:gd name="connsiteX10" fmla="*/ 12192004 w 12192004"/>
              <a:gd name="connsiteY10" fmla="*/ 6867573 h 6867573"/>
              <a:gd name="connsiteX11" fmla="*/ 9315210 w 12192004"/>
              <a:gd name="connsiteY11" fmla="*/ 6867573 h 6867573"/>
              <a:gd name="connsiteX12" fmla="*/ 10914214 w 12192004"/>
              <a:gd name="connsiteY12" fmla="*/ 3462311 h 6867573"/>
              <a:gd name="connsiteX13" fmla="*/ 12192003 w 12192004"/>
              <a:gd name="connsiteY13" fmla="*/ 3462311 h 6867573"/>
              <a:gd name="connsiteX14" fmla="*/ 12192003 w 12192004"/>
              <a:gd name="connsiteY14" fmla="*/ 4260816 h 6867573"/>
              <a:gd name="connsiteX15" fmla="*/ 10914214 w 12192004"/>
              <a:gd name="connsiteY15" fmla="*/ 4260816 h 6867573"/>
              <a:gd name="connsiteX16" fmla="*/ 9315210 w 12192004"/>
              <a:gd name="connsiteY16" fmla="*/ 3462311 h 6867573"/>
              <a:gd name="connsiteX17" fmla="*/ 10838755 w 12192004"/>
              <a:gd name="connsiteY17" fmla="*/ 3462311 h 6867573"/>
              <a:gd name="connsiteX18" fmla="*/ 10838755 w 12192004"/>
              <a:gd name="connsiteY18" fmla="*/ 4260816 h 6867573"/>
              <a:gd name="connsiteX19" fmla="*/ 9315210 w 12192004"/>
              <a:gd name="connsiteY19" fmla="*/ 4260816 h 6867573"/>
              <a:gd name="connsiteX20" fmla="*/ 0 w 12192004"/>
              <a:gd name="connsiteY20" fmla="*/ 3462311 h 6867573"/>
              <a:gd name="connsiteX21" fmla="*/ 2876794 w 12192004"/>
              <a:gd name="connsiteY21" fmla="*/ 3462311 h 6867573"/>
              <a:gd name="connsiteX22" fmla="*/ 2876794 w 12192004"/>
              <a:gd name="connsiteY22" fmla="*/ 5981897 h 6867573"/>
              <a:gd name="connsiteX23" fmla="*/ 0 w 12192004"/>
              <a:gd name="connsiteY23" fmla="*/ 5981897 h 6867573"/>
              <a:gd name="connsiteX24" fmla="*/ 2948685 w 12192004"/>
              <a:gd name="connsiteY24" fmla="*/ 3462310 h 6867573"/>
              <a:gd name="connsiteX25" fmla="*/ 9239751 w 12192004"/>
              <a:gd name="connsiteY25" fmla="*/ 3462310 h 6867573"/>
              <a:gd name="connsiteX26" fmla="*/ 9239751 w 12192004"/>
              <a:gd name="connsiteY26" fmla="*/ 6867571 h 6867573"/>
              <a:gd name="connsiteX27" fmla="*/ 2948685 w 12192004"/>
              <a:gd name="connsiteY27" fmla="*/ 6867571 h 6867573"/>
              <a:gd name="connsiteX28" fmla="*/ 9315210 w 12192004"/>
              <a:gd name="connsiteY28" fmla="*/ 871313 h 6867573"/>
              <a:gd name="connsiteX29" fmla="*/ 12192004 w 12192004"/>
              <a:gd name="connsiteY29" fmla="*/ 871313 h 6867573"/>
              <a:gd name="connsiteX30" fmla="*/ 12192004 w 12192004"/>
              <a:gd name="connsiteY30" fmla="*/ 3390898 h 6867573"/>
              <a:gd name="connsiteX31" fmla="*/ 9315210 w 12192004"/>
              <a:gd name="connsiteY31" fmla="*/ 3390898 h 6867573"/>
              <a:gd name="connsiteX32" fmla="*/ 9315210 w 12192004"/>
              <a:gd name="connsiteY32" fmla="*/ 9575 h 6867573"/>
              <a:gd name="connsiteX33" fmla="*/ 12192004 w 12192004"/>
              <a:gd name="connsiteY33" fmla="*/ 9575 h 6867573"/>
              <a:gd name="connsiteX34" fmla="*/ 12192004 w 12192004"/>
              <a:gd name="connsiteY34" fmla="*/ 794714 h 6867573"/>
              <a:gd name="connsiteX35" fmla="*/ 9315210 w 12192004"/>
              <a:gd name="connsiteY35" fmla="*/ 794714 h 6867573"/>
              <a:gd name="connsiteX36" fmla="*/ 2 w 12192004"/>
              <a:gd name="connsiteY36" fmla="*/ 0 h 6867573"/>
              <a:gd name="connsiteX37" fmla="*/ 9245603 w 12192004"/>
              <a:gd name="connsiteY37" fmla="*/ 0 h 6867573"/>
              <a:gd name="connsiteX38" fmla="*/ 9245603 w 12192004"/>
              <a:gd name="connsiteY38" fmla="*/ 3390898 h 6867573"/>
              <a:gd name="connsiteX39" fmla="*/ 2 w 12192004"/>
              <a:gd name="connsiteY39" fmla="*/ 3390898 h 6867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2192004" h="6867573">
                <a:moveTo>
                  <a:pt x="1361326" y="6053309"/>
                </a:moveTo>
                <a:lnTo>
                  <a:pt x="2876794" y="6053309"/>
                </a:lnTo>
                <a:lnTo>
                  <a:pt x="2876794" y="6867572"/>
                </a:lnTo>
                <a:lnTo>
                  <a:pt x="1361326" y="6867572"/>
                </a:lnTo>
                <a:close/>
                <a:moveTo>
                  <a:pt x="0" y="6053309"/>
                </a:moveTo>
                <a:lnTo>
                  <a:pt x="1279136" y="6053309"/>
                </a:lnTo>
                <a:lnTo>
                  <a:pt x="1279136" y="6867572"/>
                </a:lnTo>
                <a:lnTo>
                  <a:pt x="0" y="6867572"/>
                </a:lnTo>
                <a:close/>
                <a:moveTo>
                  <a:pt x="9315210" y="4332229"/>
                </a:moveTo>
                <a:lnTo>
                  <a:pt x="12192004" y="4332229"/>
                </a:lnTo>
                <a:lnTo>
                  <a:pt x="12192004" y="6867573"/>
                </a:lnTo>
                <a:lnTo>
                  <a:pt x="9315210" y="6867573"/>
                </a:lnTo>
                <a:close/>
                <a:moveTo>
                  <a:pt x="10914214" y="3462311"/>
                </a:moveTo>
                <a:lnTo>
                  <a:pt x="12192003" y="3462311"/>
                </a:lnTo>
                <a:lnTo>
                  <a:pt x="12192003" y="4260816"/>
                </a:lnTo>
                <a:lnTo>
                  <a:pt x="10914214" y="4260816"/>
                </a:lnTo>
                <a:close/>
                <a:moveTo>
                  <a:pt x="9315210" y="3462311"/>
                </a:moveTo>
                <a:lnTo>
                  <a:pt x="10838755" y="3462311"/>
                </a:lnTo>
                <a:lnTo>
                  <a:pt x="10838755" y="4260816"/>
                </a:lnTo>
                <a:lnTo>
                  <a:pt x="9315210" y="4260816"/>
                </a:lnTo>
                <a:close/>
                <a:moveTo>
                  <a:pt x="0" y="3462311"/>
                </a:moveTo>
                <a:lnTo>
                  <a:pt x="2876794" y="3462311"/>
                </a:lnTo>
                <a:lnTo>
                  <a:pt x="2876794" y="5981897"/>
                </a:lnTo>
                <a:lnTo>
                  <a:pt x="0" y="5981897"/>
                </a:lnTo>
                <a:close/>
                <a:moveTo>
                  <a:pt x="2948685" y="3462310"/>
                </a:moveTo>
                <a:lnTo>
                  <a:pt x="9239751" y="3462310"/>
                </a:lnTo>
                <a:lnTo>
                  <a:pt x="9239751" y="6867571"/>
                </a:lnTo>
                <a:lnTo>
                  <a:pt x="2948685" y="6867571"/>
                </a:lnTo>
                <a:close/>
                <a:moveTo>
                  <a:pt x="9315210" y="871313"/>
                </a:moveTo>
                <a:lnTo>
                  <a:pt x="12192004" y="871313"/>
                </a:lnTo>
                <a:lnTo>
                  <a:pt x="12192004" y="3390898"/>
                </a:lnTo>
                <a:lnTo>
                  <a:pt x="9315210" y="3390898"/>
                </a:lnTo>
                <a:close/>
                <a:moveTo>
                  <a:pt x="9315210" y="9575"/>
                </a:moveTo>
                <a:lnTo>
                  <a:pt x="12192004" y="9575"/>
                </a:lnTo>
                <a:lnTo>
                  <a:pt x="12192004" y="794714"/>
                </a:lnTo>
                <a:lnTo>
                  <a:pt x="9315210" y="794714"/>
                </a:lnTo>
                <a:close/>
                <a:moveTo>
                  <a:pt x="2" y="0"/>
                </a:moveTo>
                <a:lnTo>
                  <a:pt x="9245603" y="0"/>
                </a:lnTo>
                <a:lnTo>
                  <a:pt x="9245603" y="3390898"/>
                </a:lnTo>
                <a:lnTo>
                  <a:pt x="2" y="339089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576072"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200"/>
            </a:lvl1pPr>
          </a:lstStyle>
          <a:p>
            <a:r>
              <a:rPr lang="nb-NO" dirty="0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780559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07A1810E-9EE9-5540-9D88-36A60555D8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-1"/>
            <a:ext cx="12200277" cy="6858001"/>
          </a:xfrm>
          <a:custGeom>
            <a:avLst/>
            <a:gdLst>
              <a:gd name="connsiteX0" fmla="*/ 0 w 12200277"/>
              <a:gd name="connsiteY0" fmla="*/ 5194999 h 6858001"/>
              <a:gd name="connsiteX1" fmla="*/ 2876857 w 12200277"/>
              <a:gd name="connsiteY1" fmla="*/ 5194999 h 6858001"/>
              <a:gd name="connsiteX2" fmla="*/ 2876857 w 12200277"/>
              <a:gd name="connsiteY2" fmla="*/ 6858001 h 6858001"/>
              <a:gd name="connsiteX3" fmla="*/ 0 w 12200277"/>
              <a:gd name="connsiteY3" fmla="*/ 6858001 h 6858001"/>
              <a:gd name="connsiteX4" fmla="*/ 2949577 w 12200277"/>
              <a:gd name="connsiteY4" fmla="*/ 4324525 h 6858001"/>
              <a:gd name="connsiteX5" fmla="*/ 7649824 w 12200277"/>
              <a:gd name="connsiteY5" fmla="*/ 4324525 h 6858001"/>
              <a:gd name="connsiteX6" fmla="*/ 7649824 w 12200277"/>
              <a:gd name="connsiteY6" fmla="*/ 6858001 h 6858001"/>
              <a:gd name="connsiteX7" fmla="*/ 2949577 w 12200277"/>
              <a:gd name="connsiteY7" fmla="*/ 6858001 h 6858001"/>
              <a:gd name="connsiteX8" fmla="*/ 1353459 w 12200277"/>
              <a:gd name="connsiteY8" fmla="*/ 4324525 h 6858001"/>
              <a:gd name="connsiteX9" fmla="*/ 2876857 w 12200277"/>
              <a:gd name="connsiteY9" fmla="*/ 4324525 h 6858001"/>
              <a:gd name="connsiteX10" fmla="*/ 2876857 w 12200277"/>
              <a:gd name="connsiteY10" fmla="*/ 5130801 h 6858001"/>
              <a:gd name="connsiteX11" fmla="*/ 1353459 w 12200277"/>
              <a:gd name="connsiteY11" fmla="*/ 5130801 h 6858001"/>
              <a:gd name="connsiteX12" fmla="*/ 2 w 12200277"/>
              <a:gd name="connsiteY12" fmla="*/ 4324525 h 6858001"/>
              <a:gd name="connsiteX13" fmla="*/ 1283914 w 12200277"/>
              <a:gd name="connsiteY13" fmla="*/ 4324525 h 6858001"/>
              <a:gd name="connsiteX14" fmla="*/ 1283914 w 12200277"/>
              <a:gd name="connsiteY14" fmla="*/ 5130801 h 6858001"/>
              <a:gd name="connsiteX15" fmla="*/ 2 w 12200277"/>
              <a:gd name="connsiteY15" fmla="*/ 5130801 h 6858001"/>
              <a:gd name="connsiteX16" fmla="*/ 4546834 w 12200277"/>
              <a:gd name="connsiteY16" fmla="*/ 2589294 h 6858001"/>
              <a:gd name="connsiteX17" fmla="*/ 7649824 w 12200277"/>
              <a:gd name="connsiteY17" fmla="*/ 2589294 h 6858001"/>
              <a:gd name="connsiteX18" fmla="*/ 7649824 w 12200277"/>
              <a:gd name="connsiteY18" fmla="*/ 4257677 h 6858001"/>
              <a:gd name="connsiteX19" fmla="*/ 4546834 w 12200277"/>
              <a:gd name="connsiteY19" fmla="*/ 4257677 h 6858001"/>
              <a:gd name="connsiteX20" fmla="*/ 7721602 w 12200277"/>
              <a:gd name="connsiteY20" fmla="*/ 1730377 h 6858001"/>
              <a:gd name="connsiteX21" fmla="*/ 12192000 w 12200277"/>
              <a:gd name="connsiteY21" fmla="*/ 1730377 h 6858001"/>
              <a:gd name="connsiteX22" fmla="*/ 12192000 w 12200277"/>
              <a:gd name="connsiteY22" fmla="*/ 6858001 h 6858001"/>
              <a:gd name="connsiteX23" fmla="*/ 7721602 w 12200277"/>
              <a:gd name="connsiteY23" fmla="*/ 6858001 h 6858001"/>
              <a:gd name="connsiteX24" fmla="*/ 7724467 w 12200277"/>
              <a:gd name="connsiteY24" fmla="*/ 868363 h 6858001"/>
              <a:gd name="connsiteX25" fmla="*/ 9248776 w 12200277"/>
              <a:gd name="connsiteY25" fmla="*/ 868363 h 6858001"/>
              <a:gd name="connsiteX26" fmla="*/ 9248776 w 12200277"/>
              <a:gd name="connsiteY26" fmla="*/ 1657350 h 6858001"/>
              <a:gd name="connsiteX27" fmla="*/ 7724467 w 12200277"/>
              <a:gd name="connsiteY27" fmla="*/ 1657350 h 6858001"/>
              <a:gd name="connsiteX28" fmla="*/ 2 w 12200277"/>
              <a:gd name="connsiteY28" fmla="*/ 2 h 6858001"/>
              <a:gd name="connsiteX29" fmla="*/ 4470396 w 12200277"/>
              <a:gd name="connsiteY29" fmla="*/ 2 h 6858001"/>
              <a:gd name="connsiteX30" fmla="*/ 4470396 w 12200277"/>
              <a:gd name="connsiteY30" fmla="*/ 4257676 h 6858001"/>
              <a:gd name="connsiteX31" fmla="*/ 2 w 12200277"/>
              <a:gd name="connsiteY31" fmla="*/ 4257676 h 6858001"/>
              <a:gd name="connsiteX32" fmla="*/ 4546834 w 12200277"/>
              <a:gd name="connsiteY32" fmla="*/ 2 h 6858001"/>
              <a:gd name="connsiteX33" fmla="*/ 7649824 w 12200277"/>
              <a:gd name="connsiteY33" fmla="*/ 2 h 6858001"/>
              <a:gd name="connsiteX34" fmla="*/ 7649824 w 12200277"/>
              <a:gd name="connsiteY34" fmla="*/ 2533477 h 6858001"/>
              <a:gd name="connsiteX35" fmla="*/ 4546834 w 12200277"/>
              <a:gd name="connsiteY35" fmla="*/ 2533477 h 6858001"/>
              <a:gd name="connsiteX36" fmla="*/ 9323419 w 12200277"/>
              <a:gd name="connsiteY36" fmla="*/ 0 h 6858001"/>
              <a:gd name="connsiteX37" fmla="*/ 12200277 w 12200277"/>
              <a:gd name="connsiteY37" fmla="*/ 0 h 6858001"/>
              <a:gd name="connsiteX38" fmla="*/ 12200277 w 12200277"/>
              <a:gd name="connsiteY38" fmla="*/ 1657351 h 6858001"/>
              <a:gd name="connsiteX39" fmla="*/ 9323419 w 12200277"/>
              <a:gd name="connsiteY39" fmla="*/ 1657351 h 6858001"/>
              <a:gd name="connsiteX40" fmla="*/ 7724467 w 12200277"/>
              <a:gd name="connsiteY40" fmla="*/ 0 h 6858001"/>
              <a:gd name="connsiteX41" fmla="*/ 9248776 w 12200277"/>
              <a:gd name="connsiteY41" fmla="*/ 0 h 6858001"/>
              <a:gd name="connsiteX42" fmla="*/ 9248776 w 12200277"/>
              <a:gd name="connsiteY42" fmla="*/ 795339 h 6858001"/>
              <a:gd name="connsiteX43" fmla="*/ 7724467 w 12200277"/>
              <a:gd name="connsiteY43" fmla="*/ 795339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2200277" h="6858001">
                <a:moveTo>
                  <a:pt x="0" y="5194999"/>
                </a:moveTo>
                <a:lnTo>
                  <a:pt x="2876857" y="5194999"/>
                </a:lnTo>
                <a:lnTo>
                  <a:pt x="2876857" y="6858001"/>
                </a:lnTo>
                <a:lnTo>
                  <a:pt x="0" y="6858001"/>
                </a:lnTo>
                <a:close/>
                <a:moveTo>
                  <a:pt x="2949577" y="4324525"/>
                </a:moveTo>
                <a:lnTo>
                  <a:pt x="7649824" y="4324525"/>
                </a:lnTo>
                <a:lnTo>
                  <a:pt x="7649824" y="6858001"/>
                </a:lnTo>
                <a:lnTo>
                  <a:pt x="2949577" y="6858001"/>
                </a:lnTo>
                <a:close/>
                <a:moveTo>
                  <a:pt x="1353459" y="4324525"/>
                </a:moveTo>
                <a:lnTo>
                  <a:pt x="2876857" y="4324525"/>
                </a:lnTo>
                <a:lnTo>
                  <a:pt x="2876857" y="5130801"/>
                </a:lnTo>
                <a:lnTo>
                  <a:pt x="1353459" y="5130801"/>
                </a:lnTo>
                <a:close/>
                <a:moveTo>
                  <a:pt x="2" y="4324525"/>
                </a:moveTo>
                <a:lnTo>
                  <a:pt x="1283914" y="4324525"/>
                </a:lnTo>
                <a:lnTo>
                  <a:pt x="1283914" y="5130801"/>
                </a:lnTo>
                <a:lnTo>
                  <a:pt x="2" y="5130801"/>
                </a:lnTo>
                <a:close/>
                <a:moveTo>
                  <a:pt x="4546834" y="2589294"/>
                </a:moveTo>
                <a:lnTo>
                  <a:pt x="7649824" y="2589294"/>
                </a:lnTo>
                <a:lnTo>
                  <a:pt x="7649824" y="4257677"/>
                </a:lnTo>
                <a:lnTo>
                  <a:pt x="4546834" y="4257677"/>
                </a:lnTo>
                <a:close/>
                <a:moveTo>
                  <a:pt x="7721602" y="1730377"/>
                </a:moveTo>
                <a:lnTo>
                  <a:pt x="12192000" y="1730377"/>
                </a:lnTo>
                <a:lnTo>
                  <a:pt x="12192000" y="6858001"/>
                </a:lnTo>
                <a:lnTo>
                  <a:pt x="7721602" y="6858001"/>
                </a:lnTo>
                <a:close/>
                <a:moveTo>
                  <a:pt x="7724467" y="868363"/>
                </a:moveTo>
                <a:lnTo>
                  <a:pt x="9248776" y="868363"/>
                </a:lnTo>
                <a:lnTo>
                  <a:pt x="9248776" y="1657350"/>
                </a:lnTo>
                <a:lnTo>
                  <a:pt x="7724467" y="1657350"/>
                </a:lnTo>
                <a:close/>
                <a:moveTo>
                  <a:pt x="2" y="2"/>
                </a:moveTo>
                <a:lnTo>
                  <a:pt x="4470396" y="2"/>
                </a:lnTo>
                <a:lnTo>
                  <a:pt x="4470396" y="4257676"/>
                </a:lnTo>
                <a:lnTo>
                  <a:pt x="2" y="4257676"/>
                </a:lnTo>
                <a:close/>
                <a:moveTo>
                  <a:pt x="4546834" y="2"/>
                </a:moveTo>
                <a:lnTo>
                  <a:pt x="7649824" y="2"/>
                </a:lnTo>
                <a:lnTo>
                  <a:pt x="7649824" y="2533477"/>
                </a:lnTo>
                <a:lnTo>
                  <a:pt x="4546834" y="2533477"/>
                </a:lnTo>
                <a:close/>
                <a:moveTo>
                  <a:pt x="9323419" y="0"/>
                </a:moveTo>
                <a:lnTo>
                  <a:pt x="12200277" y="0"/>
                </a:lnTo>
                <a:lnTo>
                  <a:pt x="12200277" y="1657351"/>
                </a:lnTo>
                <a:lnTo>
                  <a:pt x="9323419" y="1657351"/>
                </a:lnTo>
                <a:close/>
                <a:moveTo>
                  <a:pt x="7724467" y="0"/>
                </a:moveTo>
                <a:lnTo>
                  <a:pt x="9248776" y="0"/>
                </a:lnTo>
                <a:lnTo>
                  <a:pt x="9248776" y="795339"/>
                </a:lnTo>
                <a:lnTo>
                  <a:pt x="7724467" y="795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marR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EA8"/>
              </a:buClr>
              <a:buSzPct val="120000"/>
              <a:buFontTx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EA8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Klikk på ikonet for å legge til et bilde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501669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5F525786-C3AF-564F-BBFE-FAA1EBFAA6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-1"/>
            <a:ext cx="12200277" cy="6858001"/>
          </a:xfrm>
          <a:custGeom>
            <a:avLst/>
            <a:gdLst>
              <a:gd name="connsiteX0" fmla="*/ 9305366 w 12200277"/>
              <a:gd name="connsiteY0" fmla="*/ 3460460 h 6858001"/>
              <a:gd name="connsiteX1" fmla="*/ 12192000 w 12200277"/>
              <a:gd name="connsiteY1" fmla="*/ 3460460 h 6858001"/>
              <a:gd name="connsiteX2" fmla="*/ 12192000 w 12200277"/>
              <a:gd name="connsiteY2" fmla="*/ 6858001 h 6858001"/>
              <a:gd name="connsiteX3" fmla="*/ 9305366 w 12200277"/>
              <a:gd name="connsiteY3" fmla="*/ 6858001 h 6858001"/>
              <a:gd name="connsiteX4" fmla="*/ 4536605 w 12200277"/>
              <a:gd name="connsiteY4" fmla="*/ 3460460 h 6858001"/>
              <a:gd name="connsiteX5" fmla="*/ 9241331 w 12200277"/>
              <a:gd name="connsiteY5" fmla="*/ 3460460 h 6858001"/>
              <a:gd name="connsiteX6" fmla="*/ 9241331 w 12200277"/>
              <a:gd name="connsiteY6" fmla="*/ 6858001 h 6858001"/>
              <a:gd name="connsiteX7" fmla="*/ 4536605 w 12200277"/>
              <a:gd name="connsiteY7" fmla="*/ 6858001 h 6858001"/>
              <a:gd name="connsiteX8" fmla="*/ 0 w 12200277"/>
              <a:gd name="connsiteY8" fmla="*/ 2600327 h 6858001"/>
              <a:gd name="connsiteX9" fmla="*/ 4470395 w 12200277"/>
              <a:gd name="connsiteY9" fmla="*/ 2600327 h 6858001"/>
              <a:gd name="connsiteX10" fmla="*/ 4470395 w 12200277"/>
              <a:gd name="connsiteY10" fmla="*/ 6858001 h 6858001"/>
              <a:gd name="connsiteX11" fmla="*/ 0 w 12200277"/>
              <a:gd name="connsiteY11" fmla="*/ 6858001 h 6858001"/>
              <a:gd name="connsiteX12" fmla="*/ 1 w 12200277"/>
              <a:gd name="connsiteY12" fmla="*/ 2 h 6858001"/>
              <a:gd name="connsiteX13" fmla="*/ 4470396 w 12200277"/>
              <a:gd name="connsiteY13" fmla="*/ 2 h 6858001"/>
              <a:gd name="connsiteX14" fmla="*/ 4470396 w 12200277"/>
              <a:gd name="connsiteY14" fmla="*/ 2533475 h 6858001"/>
              <a:gd name="connsiteX15" fmla="*/ 1 w 12200277"/>
              <a:gd name="connsiteY15" fmla="*/ 2533475 h 6858001"/>
              <a:gd name="connsiteX16" fmla="*/ 7718426 w 12200277"/>
              <a:gd name="connsiteY16" fmla="*/ 0 h 6858001"/>
              <a:gd name="connsiteX17" fmla="*/ 12200277 w 12200277"/>
              <a:gd name="connsiteY17" fmla="*/ 0 h 6858001"/>
              <a:gd name="connsiteX18" fmla="*/ 12200277 w 12200277"/>
              <a:gd name="connsiteY18" fmla="*/ 3397542 h 6858001"/>
              <a:gd name="connsiteX19" fmla="*/ 7718426 w 12200277"/>
              <a:gd name="connsiteY19" fmla="*/ 3397542 h 6858001"/>
              <a:gd name="connsiteX20" fmla="*/ 4536605 w 12200277"/>
              <a:gd name="connsiteY20" fmla="*/ 0 h 6858001"/>
              <a:gd name="connsiteX21" fmla="*/ 7658101 w 12200277"/>
              <a:gd name="connsiteY21" fmla="*/ 0 h 6858001"/>
              <a:gd name="connsiteX22" fmla="*/ 7658101 w 12200277"/>
              <a:gd name="connsiteY22" fmla="*/ 3397541 h 6858001"/>
              <a:gd name="connsiteX23" fmla="*/ 4536605 w 12200277"/>
              <a:gd name="connsiteY23" fmla="*/ 339754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200277" h="6858001">
                <a:moveTo>
                  <a:pt x="9305366" y="3460460"/>
                </a:moveTo>
                <a:lnTo>
                  <a:pt x="12192000" y="3460460"/>
                </a:lnTo>
                <a:lnTo>
                  <a:pt x="12192000" y="6858001"/>
                </a:lnTo>
                <a:lnTo>
                  <a:pt x="9305366" y="6858001"/>
                </a:lnTo>
                <a:close/>
                <a:moveTo>
                  <a:pt x="4536605" y="3460460"/>
                </a:moveTo>
                <a:lnTo>
                  <a:pt x="9241331" y="3460460"/>
                </a:lnTo>
                <a:lnTo>
                  <a:pt x="9241331" y="6858001"/>
                </a:lnTo>
                <a:lnTo>
                  <a:pt x="4536605" y="6858001"/>
                </a:lnTo>
                <a:close/>
                <a:moveTo>
                  <a:pt x="0" y="2600327"/>
                </a:moveTo>
                <a:lnTo>
                  <a:pt x="4470395" y="2600327"/>
                </a:lnTo>
                <a:lnTo>
                  <a:pt x="4470395" y="6858001"/>
                </a:lnTo>
                <a:lnTo>
                  <a:pt x="0" y="6858001"/>
                </a:lnTo>
                <a:close/>
                <a:moveTo>
                  <a:pt x="1" y="2"/>
                </a:moveTo>
                <a:lnTo>
                  <a:pt x="4470396" y="2"/>
                </a:lnTo>
                <a:lnTo>
                  <a:pt x="4470396" y="2533475"/>
                </a:lnTo>
                <a:lnTo>
                  <a:pt x="1" y="2533475"/>
                </a:lnTo>
                <a:close/>
                <a:moveTo>
                  <a:pt x="7718426" y="0"/>
                </a:moveTo>
                <a:lnTo>
                  <a:pt x="12200277" y="0"/>
                </a:lnTo>
                <a:lnTo>
                  <a:pt x="12200277" y="3397542"/>
                </a:lnTo>
                <a:lnTo>
                  <a:pt x="7718426" y="3397542"/>
                </a:lnTo>
                <a:close/>
                <a:moveTo>
                  <a:pt x="4536605" y="0"/>
                </a:moveTo>
                <a:lnTo>
                  <a:pt x="7658101" y="0"/>
                </a:lnTo>
                <a:lnTo>
                  <a:pt x="7658101" y="3397541"/>
                </a:lnTo>
                <a:lnTo>
                  <a:pt x="4536605" y="33975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EA8"/>
              </a:buClr>
              <a:buSzPct val="120000"/>
              <a:buFont typeface="Arial" panose="020B0604020202020204" pitchFamily="34" charset="0"/>
              <a:buChar char="•"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EA8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Klikk på ikonet for å legge til et bilde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864679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8EADF057-DF4C-1B4F-BB8E-7AFA2388C0B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519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78AEE622-CECD-E24D-85A8-C0310B6B66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44170" y="2879762"/>
            <a:ext cx="2307368" cy="989532"/>
          </a:xfrm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16F1E07F-4A35-364A-871D-2D5C0C969705}"/>
              </a:ext>
            </a:extLst>
          </p:cNvPr>
          <p:cNvSpPr txBox="1"/>
          <p:nvPr userDrawn="1"/>
        </p:nvSpPr>
        <p:spPr>
          <a:xfrm>
            <a:off x="6240463" y="3097529"/>
            <a:ext cx="4646993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nb-NO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Telefon 38 07 50 00</a:t>
            </a:r>
          </a:p>
          <a:p>
            <a:pPr>
              <a:lnSpc>
                <a:spcPct val="100000"/>
              </a:lnSpc>
            </a:pPr>
            <a:r>
              <a:rPr lang="nb-NO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post@kristiansand.kommune.no</a:t>
            </a:r>
            <a:endParaRPr lang="nb-NO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nb-NO" sz="12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Kristiansand.kommune.no</a:t>
            </a:r>
            <a:endParaRPr lang="nb-NO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370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orside - 1 med egne bild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07068600-FF4F-534A-9196-253A608B3A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398BC3A5-4383-8A4A-9D0E-F40CFBF69B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31600" y="424800"/>
            <a:ext cx="1813189" cy="777600"/>
          </a:xfrm>
          <a:prstGeom prst="rect">
            <a:avLst/>
          </a:prstGeom>
        </p:spPr>
      </p:pic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4216FDB8-87D3-0F4C-ABCE-C8889E87F4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28575"/>
            <a:ext cx="6061075" cy="342265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10" name="Plassholder for bilde 8">
            <a:extLst>
              <a:ext uri="{FF2B5EF4-FFF2-40B4-BE49-F238E27FC236}">
                <a16:creationId xmlns:a16="http://schemas.microsoft.com/office/drawing/2014/main" id="{EACAD9C6-98D3-1A44-B2CC-43A65F53948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925" y="4330700"/>
            <a:ext cx="4435475" cy="25273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11" name="Plassholder for bilde 8">
            <a:extLst>
              <a:ext uri="{FF2B5EF4-FFF2-40B4-BE49-F238E27FC236}">
                <a16:creationId xmlns:a16="http://schemas.microsoft.com/office/drawing/2014/main" id="{60CAA337-94FB-364C-8B73-BE5702173C9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21601" y="1730375"/>
            <a:ext cx="4470398" cy="51276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28192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- 3 med egne bild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C605BC90-5FB2-E941-93D2-E13A6D8B4E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3252" y="424773"/>
            <a:ext cx="1807886" cy="775326"/>
          </a:xfrm>
          <a:prstGeom prst="rect">
            <a:avLst/>
          </a:prstGeom>
          <a:noFill/>
        </p:spPr>
      </p:pic>
      <p:pic>
        <p:nvPicPr>
          <p:cNvPr id="3" name="Bilde 2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B8F3DA90-5664-1C4F-9F74-3440EDE7357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lassholder for bilde 8">
            <a:extLst>
              <a:ext uri="{FF2B5EF4-FFF2-40B4-BE49-F238E27FC236}">
                <a16:creationId xmlns:a16="http://schemas.microsoft.com/office/drawing/2014/main" id="{146F6BDA-6C4E-1949-95CC-001E95F130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21601" y="1730375"/>
            <a:ext cx="4470398" cy="51276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7" name="Plassholder for bilde 8">
            <a:extLst>
              <a:ext uri="{FF2B5EF4-FFF2-40B4-BE49-F238E27FC236}">
                <a16:creationId xmlns:a16="http://schemas.microsoft.com/office/drawing/2014/main" id="{A87EB0AD-6418-3244-BF25-2D8EEB601F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470396" cy="425767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630B8B92-9E61-614D-890B-C250A80A82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31600" y="424800"/>
            <a:ext cx="1807886" cy="7753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6935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rside - 3 med egne bild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A49BDF37-417D-BA45-A8E5-6FB2DFE563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lassholder for bilde 8">
            <a:extLst>
              <a:ext uri="{FF2B5EF4-FFF2-40B4-BE49-F238E27FC236}">
                <a16:creationId xmlns:a16="http://schemas.microsoft.com/office/drawing/2014/main" id="{146F6BDA-6C4E-1949-95CC-001E95F130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21601" y="1730375"/>
            <a:ext cx="4470398" cy="5127625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7" name="Plassholder for bilde 8">
            <a:extLst>
              <a:ext uri="{FF2B5EF4-FFF2-40B4-BE49-F238E27FC236}">
                <a16:creationId xmlns:a16="http://schemas.microsoft.com/office/drawing/2014/main" id="{A87EB0AD-6418-3244-BF25-2D8EEB601F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470396" cy="4257675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DC65683D-7068-2243-8005-3B9E5BC83E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31600" y="424800"/>
            <a:ext cx="1813189" cy="7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06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collag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8">
            <a:extLst>
              <a:ext uri="{FF2B5EF4-FFF2-40B4-BE49-F238E27FC236}">
                <a16:creationId xmlns:a16="http://schemas.microsoft.com/office/drawing/2014/main" id="{835A2415-10FD-3B4F-A7A3-C8D3D77551F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21601" y="2600325"/>
            <a:ext cx="4470398" cy="4257675"/>
          </a:xfrm>
          <a:prstGeom prst="rect">
            <a:avLst/>
          </a:prstGeom>
          <a:solidFill>
            <a:schemeClr val="accent3"/>
          </a:solidFill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bilde 8">
            <a:extLst>
              <a:ext uri="{FF2B5EF4-FFF2-40B4-BE49-F238E27FC236}">
                <a16:creationId xmlns:a16="http://schemas.microsoft.com/office/drawing/2014/main" id="{B9890D62-CE97-E548-A5C2-8D63AA8322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470396" cy="4257675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endParaRPr lang="nb-NO"/>
          </a:p>
        </p:txBody>
      </p:sp>
      <p:sp>
        <p:nvSpPr>
          <p:cNvPr id="5" name="Plassholder for bilde 8">
            <a:extLst>
              <a:ext uri="{FF2B5EF4-FFF2-40B4-BE49-F238E27FC236}">
                <a16:creationId xmlns:a16="http://schemas.microsoft.com/office/drawing/2014/main" id="{79CCF233-B73F-7A48-B223-725969885D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46833" y="0"/>
            <a:ext cx="3102990" cy="2533475"/>
          </a:xfrm>
          <a:prstGeom prst="rect">
            <a:avLst/>
          </a:prstGeom>
          <a:solidFill>
            <a:schemeClr val="accent3"/>
          </a:solidFill>
        </p:spPr>
        <p:txBody>
          <a:bodyPr/>
          <a:lstStyle/>
          <a:p>
            <a:endParaRPr lang="nb-NO"/>
          </a:p>
        </p:txBody>
      </p:sp>
      <p:sp>
        <p:nvSpPr>
          <p:cNvPr id="6" name="Plassholder for bilde 8">
            <a:extLst>
              <a:ext uri="{FF2B5EF4-FFF2-40B4-BE49-F238E27FC236}">
                <a16:creationId xmlns:a16="http://schemas.microsoft.com/office/drawing/2014/main" id="{9F529A48-0006-B24A-93AA-3543FA1C94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46833" y="2589292"/>
            <a:ext cx="3102990" cy="1668384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endParaRPr lang="nb-NO"/>
          </a:p>
        </p:txBody>
      </p:sp>
      <p:sp>
        <p:nvSpPr>
          <p:cNvPr id="7" name="Plassholder for bilde 8">
            <a:extLst>
              <a:ext uri="{FF2B5EF4-FFF2-40B4-BE49-F238E27FC236}">
                <a16:creationId xmlns:a16="http://schemas.microsoft.com/office/drawing/2014/main" id="{116FFE66-3A35-DB4F-8A8C-8361F8BED21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949575" y="4324524"/>
            <a:ext cx="4700248" cy="2533476"/>
          </a:xfrm>
          <a:prstGeom prst="rect">
            <a:avLst/>
          </a:prstGeom>
          <a:solidFill>
            <a:schemeClr val="accent3"/>
          </a:solidFill>
        </p:spPr>
        <p:txBody>
          <a:bodyPr/>
          <a:lstStyle/>
          <a:p>
            <a:endParaRPr lang="nb-NO"/>
          </a:p>
        </p:txBody>
      </p:sp>
      <p:sp>
        <p:nvSpPr>
          <p:cNvPr id="8" name="Plassholder for bilde 8">
            <a:extLst>
              <a:ext uri="{FF2B5EF4-FFF2-40B4-BE49-F238E27FC236}">
                <a16:creationId xmlns:a16="http://schemas.microsoft.com/office/drawing/2014/main" id="{EF1B81DD-3E19-5942-ABF2-E49E95B2E1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2" y="4324524"/>
            <a:ext cx="2876857" cy="2533476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endParaRPr lang="nb-NO"/>
          </a:p>
        </p:txBody>
      </p:sp>
      <p:sp>
        <p:nvSpPr>
          <p:cNvPr id="11" name="Plassholder for bilde 8">
            <a:extLst>
              <a:ext uri="{FF2B5EF4-FFF2-40B4-BE49-F238E27FC236}">
                <a16:creationId xmlns:a16="http://schemas.microsoft.com/office/drawing/2014/main" id="{8A3318A7-0333-A748-B61B-F73753F4303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729878" y="-1"/>
            <a:ext cx="4470398" cy="2533475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4048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8.emf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19" Type="http://schemas.openxmlformats.org/officeDocument/2006/relationships/image" Target="../media/image8.emf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5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5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60" r:id="rId2"/>
    <p:sldLayoutId id="2147483715" r:id="rId3"/>
    <p:sldLayoutId id="2147483861" r:id="rId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4E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Wingdings" pitchFamily="2" charset="2"/>
        <a:buChar char="§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pos="7333" userDrawn="1">
          <p15:clr>
            <a:srgbClr val="F26B43"/>
          </p15:clr>
        </p15:guide>
        <p15:guide id="5" pos="347" userDrawn="1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3884">
          <p15:clr>
            <a:srgbClr val="F26B43"/>
          </p15:clr>
        </p15:guide>
        <p15:guide id="10" orient="horz" pos="958">
          <p15:clr>
            <a:srgbClr val="F26B43"/>
          </p15:clr>
        </p15:guide>
        <p15:guide id="11" orient="horz" pos="799">
          <p15:clr>
            <a:srgbClr val="F26B43"/>
          </p15:clr>
        </p15:guide>
        <p15:guide id="12" pos="3749">
          <p15:clr>
            <a:srgbClr val="F26B43"/>
          </p15:clr>
        </p15:guide>
        <p15:guide id="13" pos="3931">
          <p15:clr>
            <a:srgbClr val="F26B43"/>
          </p15:clr>
        </p15:guide>
        <p15:guide id="14" orient="horz" pos="3725">
          <p15:clr>
            <a:srgbClr val="F26B43"/>
          </p15:clr>
        </p15:guide>
        <p15:guide id="15" orient="horz" pos="75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538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63" r:id="rId2"/>
    <p:sldLayoutId id="2147483844" r:id="rId3"/>
    <p:sldLayoutId id="2147483862" r:id="rId4"/>
    <p:sldLayoutId id="2147483851" r:id="rId5"/>
    <p:sldLayoutId id="2147483852" r:id="rId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4E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Wingdings" pitchFamily="2" charset="2"/>
        <a:buChar char="§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pos="7333">
          <p15:clr>
            <a:srgbClr val="F26B43"/>
          </p15:clr>
        </p15:guide>
        <p15:guide id="5" pos="347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3884">
          <p15:clr>
            <a:srgbClr val="F26B43"/>
          </p15:clr>
        </p15:guide>
        <p15:guide id="10" orient="horz" pos="958">
          <p15:clr>
            <a:srgbClr val="F26B43"/>
          </p15:clr>
        </p15:guide>
        <p15:guide id="11" orient="horz" pos="799">
          <p15:clr>
            <a:srgbClr val="F26B43"/>
          </p15:clr>
        </p15:guide>
        <p15:guide id="12" pos="3749">
          <p15:clr>
            <a:srgbClr val="F26B43"/>
          </p15:clr>
        </p15:guide>
        <p15:guide id="13" pos="3931">
          <p15:clr>
            <a:srgbClr val="F26B43"/>
          </p15:clr>
        </p15:guide>
        <p15:guide id="14" orient="horz" pos="3725">
          <p15:clr>
            <a:srgbClr val="F26B43"/>
          </p15:clr>
        </p15:guide>
        <p15:guide id="15" orient="horz" pos="75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765A449-645F-A441-A3AB-0696E257C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291600"/>
            <a:ext cx="8731528" cy="972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39560B0-55CC-364A-9491-62A0F4C4B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628775"/>
            <a:ext cx="11090275" cy="44291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3A31F23-6B5F-284D-B570-504C5F3200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65104" y="6356350"/>
            <a:ext cx="449765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002E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99A95E3-4781-ED40-A46D-D83E0C201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2693" y="6356350"/>
            <a:ext cx="68452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002E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288501E-C257-5641-A554-F7A4E2A0FB01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8657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54" r:id="rId4"/>
    <p:sldLayoutId id="2147483855" r:id="rId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rgbClr val="004E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Wingdings" pitchFamily="2" charset="2"/>
        <a:buChar char="§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pos="7333">
          <p15:clr>
            <a:srgbClr val="F26B43"/>
          </p15:clr>
        </p15:guide>
        <p15:guide id="5" pos="347">
          <p15:clr>
            <a:srgbClr val="F26B43"/>
          </p15:clr>
        </p15:guide>
        <p15:guide id="6" orient="horz" pos="2160">
          <p15:clr>
            <a:srgbClr val="F26B43"/>
          </p15:clr>
        </p15:guide>
        <p15:guide id="10" orient="horz" pos="958">
          <p15:clr>
            <a:srgbClr val="F26B43"/>
          </p15:clr>
        </p15:guide>
        <p15:guide id="11" orient="horz" pos="799">
          <p15:clr>
            <a:srgbClr val="F26B43"/>
          </p15:clr>
        </p15:guide>
        <p15:guide id="12" pos="3749">
          <p15:clr>
            <a:srgbClr val="F26B43"/>
          </p15:clr>
        </p15:guide>
        <p15:guide id="13" pos="3931">
          <p15:clr>
            <a:srgbClr val="F26B43"/>
          </p15:clr>
        </p15:guide>
        <p15:guide id="15" orient="horz" pos="754">
          <p15:clr>
            <a:srgbClr val="F26B43"/>
          </p15:clr>
        </p15:guide>
        <p15:guide id="16" orient="horz" pos="3816">
          <p15:clr>
            <a:srgbClr val="F26B43"/>
          </p15:clr>
        </p15:guide>
        <p15:guide id="17" orient="horz" pos="1026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765A449-645F-A441-A3AB-0696E257C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291600"/>
            <a:ext cx="8731528" cy="972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39560B0-55CC-364A-9491-62A0F4C4B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628775"/>
            <a:ext cx="11090275" cy="44291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3A31F23-6B5F-284D-B570-504C5F3200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3" y="6356350"/>
            <a:ext cx="554513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002E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B1E2FA6-4C5F-294F-A463-17B6FF4826F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9833252" y="424773"/>
            <a:ext cx="1807886" cy="7753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4701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46" r:id="rId15"/>
    <p:sldLayoutId id="2147483831" r:id="rId16"/>
    <p:sldLayoutId id="2147483832" r:id="rId17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rgbClr val="004E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Wingdings" pitchFamily="2" charset="2"/>
        <a:buChar char="§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pos="7333">
          <p15:clr>
            <a:srgbClr val="F26B43"/>
          </p15:clr>
        </p15:guide>
        <p15:guide id="5" pos="347">
          <p15:clr>
            <a:srgbClr val="F26B43"/>
          </p15:clr>
        </p15:guide>
        <p15:guide id="6" orient="horz" pos="2160">
          <p15:clr>
            <a:srgbClr val="F26B43"/>
          </p15:clr>
        </p15:guide>
        <p15:guide id="10" orient="horz" pos="958">
          <p15:clr>
            <a:srgbClr val="F26B43"/>
          </p15:clr>
        </p15:guide>
        <p15:guide id="11" orient="horz" pos="799">
          <p15:clr>
            <a:srgbClr val="F26B43"/>
          </p15:clr>
        </p15:guide>
        <p15:guide id="12" pos="3749">
          <p15:clr>
            <a:srgbClr val="F26B43"/>
          </p15:clr>
        </p15:guide>
        <p15:guide id="13" pos="3931">
          <p15:clr>
            <a:srgbClr val="F26B43"/>
          </p15:clr>
        </p15:guide>
        <p15:guide id="14" orient="horz" pos="3816">
          <p15:clr>
            <a:srgbClr val="F26B43"/>
          </p15:clr>
        </p15:guide>
        <p15:guide id="15" orient="horz" pos="754">
          <p15:clr>
            <a:srgbClr val="F26B43"/>
          </p15:clr>
        </p15:guide>
        <p15:guide id="16" orient="horz" pos="1026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765A449-645F-A441-A3AB-0696E257C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291600"/>
            <a:ext cx="8731528" cy="972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39560B0-55CC-364A-9491-62A0F4C4B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628775"/>
            <a:ext cx="11090275" cy="44291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3A31F23-6B5F-284D-B570-504C5F3200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65104" y="6356350"/>
            <a:ext cx="449765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002E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99A95E3-4781-ED40-A46D-D83E0C201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2693" y="6356350"/>
            <a:ext cx="68452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rgbClr val="002E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4288501E-C257-5641-A554-F7A4E2A0FB01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8028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798" r:id="rId2"/>
    <p:sldLayoutId id="2147483803" r:id="rId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rgbClr val="004E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Wingdings" pitchFamily="2" charset="2"/>
        <a:buChar char="§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4" pos="7333" userDrawn="1">
          <p15:clr>
            <a:srgbClr val="F26B43"/>
          </p15:clr>
        </p15:guide>
        <p15:guide id="5" pos="347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  <p15:guide id="10" orient="horz" pos="958" userDrawn="1">
          <p15:clr>
            <a:srgbClr val="F26B43"/>
          </p15:clr>
        </p15:guide>
        <p15:guide id="11" orient="horz" pos="799" userDrawn="1">
          <p15:clr>
            <a:srgbClr val="F26B43"/>
          </p15:clr>
        </p15:guide>
        <p15:guide id="12" pos="3749" userDrawn="1">
          <p15:clr>
            <a:srgbClr val="F26B43"/>
          </p15:clr>
        </p15:guide>
        <p15:guide id="13" pos="3931" userDrawn="1">
          <p15:clr>
            <a:srgbClr val="F26B43"/>
          </p15:clr>
        </p15:guide>
        <p15:guide id="15" orient="horz" pos="754" userDrawn="1">
          <p15:clr>
            <a:srgbClr val="F26B43"/>
          </p15:clr>
        </p15:guide>
        <p15:guide id="16" orient="horz" pos="3816" userDrawn="1">
          <p15:clr>
            <a:srgbClr val="F26B43"/>
          </p15:clr>
        </p15:guide>
        <p15:guide id="17" orient="horz" pos="1026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765A449-645F-A441-A3AB-0696E257C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291600"/>
            <a:ext cx="11090274" cy="972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39560B0-55CC-364A-9491-62A0F4C4B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628775"/>
            <a:ext cx="11090275" cy="45719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3A31F23-6B5F-284D-B570-504C5F3200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864" y="6359010"/>
            <a:ext cx="449765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rgbClr val="002E5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B1E2FA6-4C5F-294F-A463-17B6FF4826F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687415" y="6337066"/>
            <a:ext cx="953723" cy="4090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9407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9" r:id="rId4"/>
    <p:sldLayoutId id="2147483790" r:id="rId5"/>
    <p:sldLayoutId id="2147483786" r:id="rId6"/>
    <p:sldLayoutId id="2147483787" r:id="rId7"/>
    <p:sldLayoutId id="2147483788" r:id="rId8"/>
    <p:sldLayoutId id="2147483791" r:id="rId9"/>
    <p:sldLayoutId id="2147483812" r:id="rId10"/>
    <p:sldLayoutId id="2147483792" r:id="rId11"/>
    <p:sldLayoutId id="2147483793" r:id="rId12"/>
    <p:sldLayoutId id="2147483813" r:id="rId13"/>
    <p:sldLayoutId id="2147483794" r:id="rId14"/>
    <p:sldLayoutId id="2147483797" r:id="rId15"/>
    <p:sldLayoutId id="2147483795" r:id="rId16"/>
    <p:sldLayoutId id="2147483796" r:id="rId17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rgbClr val="004E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Wingdings" pitchFamily="2" charset="2"/>
        <a:buChar char="§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pos="7333">
          <p15:clr>
            <a:srgbClr val="F26B43"/>
          </p15:clr>
        </p15:guide>
        <p15:guide id="5" pos="347">
          <p15:clr>
            <a:srgbClr val="F26B43"/>
          </p15:clr>
        </p15:guide>
        <p15:guide id="6" orient="horz" pos="2160">
          <p15:clr>
            <a:srgbClr val="F26B43"/>
          </p15:clr>
        </p15:guide>
        <p15:guide id="10" orient="horz" pos="958">
          <p15:clr>
            <a:srgbClr val="F26B43"/>
          </p15:clr>
        </p15:guide>
        <p15:guide id="11" orient="horz" pos="799">
          <p15:clr>
            <a:srgbClr val="F26B43"/>
          </p15:clr>
        </p15:guide>
        <p15:guide id="12" pos="3749">
          <p15:clr>
            <a:srgbClr val="F26B43"/>
          </p15:clr>
        </p15:guide>
        <p15:guide id="13" pos="3931">
          <p15:clr>
            <a:srgbClr val="F26B43"/>
          </p15:clr>
        </p15:guide>
        <p15:guide id="14" orient="horz" pos="3816" userDrawn="1">
          <p15:clr>
            <a:srgbClr val="F26B43"/>
          </p15:clr>
        </p15:guide>
        <p15:guide id="15" orient="horz" pos="754">
          <p15:clr>
            <a:srgbClr val="F26B43"/>
          </p15:clr>
        </p15:guide>
        <p15:guide id="16" orient="horz" pos="3906" userDrawn="1">
          <p15:clr>
            <a:srgbClr val="F26B43"/>
          </p15:clr>
        </p15:guide>
        <p15:guide id="17" orient="horz" pos="1026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18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rgbClr val="004E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Wingdings" pitchFamily="2" charset="2"/>
        <a:buChar char="§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pos="7333">
          <p15:clr>
            <a:srgbClr val="F26B43"/>
          </p15:clr>
        </p15:guide>
        <p15:guide id="5" pos="347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3884">
          <p15:clr>
            <a:srgbClr val="F26B43"/>
          </p15:clr>
        </p15:guide>
        <p15:guide id="10" orient="horz" pos="958">
          <p15:clr>
            <a:srgbClr val="F26B43"/>
          </p15:clr>
        </p15:guide>
        <p15:guide id="11" orient="horz" pos="799">
          <p15:clr>
            <a:srgbClr val="F26B43"/>
          </p15:clr>
        </p15:guide>
        <p15:guide id="12" pos="3749">
          <p15:clr>
            <a:srgbClr val="F26B43"/>
          </p15:clr>
        </p15:guide>
        <p15:guide id="13" pos="3931">
          <p15:clr>
            <a:srgbClr val="F26B43"/>
          </p15:clr>
        </p15:guide>
        <p15:guide id="14" orient="horz" pos="3725">
          <p15:clr>
            <a:srgbClr val="F26B43"/>
          </p15:clr>
        </p15:guide>
        <p15:guide id="15" orient="horz" pos="754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3404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50" r:id="rId2"/>
    <p:sldLayoutId id="2147483853" r:id="rId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rgbClr val="004E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Wingdings" pitchFamily="2" charset="2"/>
        <a:buChar char="§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pos="7333">
          <p15:clr>
            <a:srgbClr val="F26B43"/>
          </p15:clr>
        </p15:guide>
        <p15:guide id="5" pos="347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3884">
          <p15:clr>
            <a:srgbClr val="F26B43"/>
          </p15:clr>
        </p15:guide>
        <p15:guide id="10" orient="horz" pos="958">
          <p15:clr>
            <a:srgbClr val="F26B43"/>
          </p15:clr>
        </p15:guide>
        <p15:guide id="11" orient="horz" pos="799">
          <p15:clr>
            <a:srgbClr val="F26B43"/>
          </p15:clr>
        </p15:guide>
        <p15:guide id="12" pos="3749">
          <p15:clr>
            <a:srgbClr val="F26B43"/>
          </p15:clr>
        </p15:guide>
        <p15:guide id="13" pos="3931">
          <p15:clr>
            <a:srgbClr val="F26B43"/>
          </p15:clr>
        </p15:guide>
        <p15:guide id="14" orient="horz" pos="3725">
          <p15:clr>
            <a:srgbClr val="F26B43"/>
          </p15:clr>
        </p15:guide>
        <p15:guide id="15" orient="horz" pos="754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765A449-645F-A441-A3AB-0696E257C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291600"/>
            <a:ext cx="8731528" cy="972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39560B0-55CC-364A-9491-62A0F4C4B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628775"/>
            <a:ext cx="11090275" cy="427804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528493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rgbClr val="004EA8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Wingdings" pitchFamily="2" charset="2"/>
        <a:buChar char="§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4EA8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pos="7333">
          <p15:clr>
            <a:srgbClr val="F26B43"/>
          </p15:clr>
        </p15:guide>
        <p15:guide id="5" pos="347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3884">
          <p15:clr>
            <a:srgbClr val="F26B43"/>
          </p15:clr>
        </p15:guide>
        <p15:guide id="10" orient="horz" pos="958">
          <p15:clr>
            <a:srgbClr val="F26B43"/>
          </p15:clr>
        </p15:guide>
        <p15:guide id="11" orient="horz" pos="799">
          <p15:clr>
            <a:srgbClr val="F26B43"/>
          </p15:clr>
        </p15:guide>
        <p15:guide id="12" pos="3749">
          <p15:clr>
            <a:srgbClr val="F26B43"/>
          </p15:clr>
        </p15:guide>
        <p15:guide id="13" pos="3931">
          <p15:clr>
            <a:srgbClr val="F26B43"/>
          </p15:clr>
        </p15:guide>
        <p15:guide id="14" orient="horz" pos="3725">
          <p15:clr>
            <a:srgbClr val="F26B43"/>
          </p15:clr>
        </p15:guide>
        <p15:guide id="15" orient="horz" pos="754">
          <p15:clr>
            <a:srgbClr val="F26B43"/>
          </p15:clr>
        </p15:guide>
        <p15:guide id="16" orient="horz" pos="102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!d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633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2B66BB9-5600-4DB1-90D8-0ADEB8F03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HVORFOR SKAL JEG SVARE?</a:t>
            </a:r>
            <a:endParaRPr lang="no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A05AA78-9902-41E5-AF7B-6F40B1199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89760"/>
            <a:ext cx="11275377" cy="4311014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Medarbeiderundersøkelsen er et av de viktigste verktøyene for å lytte til alle medarbeiderne og samle felles tilbakemeldinger.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Gjennom medarbeiderundersøkelsen får du </a:t>
            </a:r>
            <a:r>
              <a:rPr lang="nb-NO" b="1" dirty="0"/>
              <a:t>mulighet til å gi tilbakemelding, bli hørt og involvert i utviklingen av din arbeidsplass.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o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1A6F88D1-3C64-44CF-BFB9-A947FB7E6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910" y="4259897"/>
            <a:ext cx="4305300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73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1D579D7-F26F-486D-87CE-850876E7B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Prosessen</a:t>
            </a:r>
            <a:endParaRPr lang="no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AD90817-DBC3-40CA-BBB6-A101C26DC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480" y="1486826"/>
            <a:ext cx="6272736" cy="52392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b-NO" sz="1600" dirty="0"/>
              <a:t>Leder og medbestemmelsesgruppe </a:t>
            </a:r>
            <a:r>
              <a:rPr lang="nb-NO" sz="1600" b="1" dirty="0"/>
              <a:t>lager plan </a:t>
            </a:r>
            <a:r>
              <a:rPr lang="nb-NO" sz="1600" dirty="0"/>
              <a:t>for forankring, gjennomføring og oppfølging av 10-FAKTOR</a:t>
            </a:r>
            <a:br>
              <a:rPr lang="nb-NO" sz="1600" dirty="0"/>
            </a:br>
            <a:endParaRPr lang="no-NO" sz="1600" dirty="0"/>
          </a:p>
          <a:p>
            <a:pPr marL="457200" indent="-457200">
              <a:buFont typeface="+mj-lt"/>
              <a:buAutoNum type="arabicPeriod"/>
            </a:pPr>
            <a:r>
              <a:rPr lang="nb-NO" sz="1600" dirty="0"/>
              <a:t>Leder og medbestemmelsesgruppe </a:t>
            </a:r>
            <a:r>
              <a:rPr lang="nb-NO" sz="1600" b="1" dirty="0"/>
              <a:t>presenterer resultat </a:t>
            </a:r>
            <a:r>
              <a:rPr lang="nb-NO" sz="1600" dirty="0"/>
              <a:t>for de ansatte i forkant av oppfølging med Gruppesamtale. </a:t>
            </a:r>
            <a:br>
              <a:rPr lang="nb-NO" sz="1600" dirty="0"/>
            </a:br>
            <a:endParaRPr lang="no-NO" sz="1600" dirty="0"/>
          </a:p>
          <a:p>
            <a:pPr marL="457200" indent="-457200">
              <a:buFont typeface="+mj-lt"/>
              <a:buAutoNum type="arabicPeriod"/>
            </a:pPr>
            <a:r>
              <a:rPr lang="nb-NO" sz="1600" dirty="0"/>
              <a:t>Leder og medbestemmelsesgruppe  </a:t>
            </a:r>
            <a:r>
              <a:rPr lang="nb-NO" sz="1600" b="1" dirty="0"/>
              <a:t>gjennomfører Gruppesamtalen</a:t>
            </a:r>
            <a:r>
              <a:rPr lang="nb-NO" sz="1600" dirty="0"/>
              <a:t> (sett av god tid </a:t>
            </a:r>
            <a:r>
              <a:rPr lang="nb-NO" sz="1600" dirty="0" err="1"/>
              <a:t>ca</a:t>
            </a:r>
            <a:r>
              <a:rPr lang="nb-NO" sz="1600" dirty="0"/>
              <a:t> 2-3 timer) der ansatte blir involvert og er med på å velge ut 1-2 faktorer som dere vil videreutvikle</a:t>
            </a:r>
            <a:br>
              <a:rPr lang="nb-NO" sz="1600" dirty="0"/>
            </a:br>
            <a:endParaRPr lang="no-NO" sz="1600" dirty="0"/>
          </a:p>
          <a:p>
            <a:pPr marL="457200" indent="-457200">
              <a:buFont typeface="+mj-lt"/>
              <a:buAutoNum type="arabicPeriod"/>
            </a:pPr>
            <a:r>
              <a:rPr lang="nb-NO" sz="1600" dirty="0"/>
              <a:t>I Gruppesamtalen utarbeider dere </a:t>
            </a:r>
            <a:r>
              <a:rPr lang="nb-NO" sz="1600" b="1" dirty="0"/>
              <a:t>tiltak som legges inn i handlingsplanen</a:t>
            </a:r>
            <a:br>
              <a:rPr lang="nb-NO" sz="1600" dirty="0"/>
            </a:br>
            <a:endParaRPr lang="no-NO" sz="1600" dirty="0"/>
          </a:p>
          <a:p>
            <a:pPr marL="457200" indent="-457200">
              <a:buFont typeface="+mj-lt"/>
              <a:buAutoNum type="arabicPeriod"/>
            </a:pPr>
            <a:r>
              <a:rPr lang="nb-NO" sz="1600" dirty="0"/>
              <a:t>Leder og medbestemmelsesgrupper sikrer at handlingsplanen tas opp jevnlig på personalmøter og at </a:t>
            </a:r>
            <a:r>
              <a:rPr lang="nb-NO" sz="1600" b="1" dirty="0"/>
              <a:t>tiltakene evalueres </a:t>
            </a:r>
            <a:endParaRPr lang="no-NO" sz="1600" b="1" dirty="0"/>
          </a:p>
          <a:p>
            <a:endParaRPr lang="no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9BF4CF92-4939-4A2A-A119-9DAA52920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6987" y="1810358"/>
            <a:ext cx="6029467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37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AC9B41D-8E13-4DF8-B1BA-19A16A3FC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11090275" cy="658627"/>
          </a:xfrm>
        </p:spPr>
        <p:txBody>
          <a:bodyPr anchor="b">
            <a:normAutofit/>
          </a:bodyPr>
          <a:lstStyle/>
          <a:p>
            <a:r>
              <a:rPr lang="nb-NO" sz="2400"/>
              <a:t>GJENNOMFØRINGEN</a:t>
            </a:r>
            <a:endParaRPr lang="no-NO" sz="24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AB55079-247A-4ED2-9EEA-A0012CACA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628775"/>
            <a:ext cx="6457950" cy="3776345"/>
          </a:xfrm>
        </p:spPr>
        <p:txBody>
          <a:bodyPr>
            <a:normAutofit/>
          </a:bodyPr>
          <a:lstStyle/>
          <a:p>
            <a:r>
              <a:rPr lang="nb-NO" dirty="0"/>
              <a:t>Undersøkelsen sendes din jobbmail</a:t>
            </a:r>
            <a:endParaRPr lang="no-NO" dirty="0"/>
          </a:p>
          <a:p>
            <a:r>
              <a:rPr lang="nb-NO" dirty="0"/>
              <a:t>Du blir bedt om å svare på 36 påstander, med fem svaralternativer fra «svært uenig» til «svært enig».</a:t>
            </a:r>
          </a:p>
          <a:p>
            <a:r>
              <a:rPr lang="nb-NO" dirty="0"/>
              <a:t>Det finnes ikke «riktige» eller «gale» svar, det er dine synspunkter som er viktige!</a:t>
            </a:r>
          </a:p>
          <a:p>
            <a:r>
              <a:rPr lang="nb-NO" dirty="0"/>
              <a:t>Undersøkelsen er helt anonym, og svarene dine kan ikke linkes tilbake til deg.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F3936A71-D7BA-453E-8366-C5CAD7319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63" y="2562584"/>
            <a:ext cx="4343400" cy="27043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4557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95DD2FF-8D1E-4FC3-97F5-03F71FEC1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680" y="971550"/>
            <a:ext cx="8764587" cy="1222248"/>
          </a:xfrm>
        </p:spPr>
        <p:txBody>
          <a:bodyPr/>
          <a:lstStyle/>
          <a:p>
            <a:pPr marL="742950" indent="-742950">
              <a:buFont typeface="+mj-lt"/>
              <a:buAutoNum type="arabicPeriod" startAt="3"/>
            </a:pPr>
            <a:r>
              <a:rPr lang="nb-NO" dirty="0"/>
              <a:t>OPPFØLGING AV RESULTATENE</a:t>
            </a:r>
            <a:endParaRPr lang="no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F128C021-DCDB-4E10-8C1E-14F8F4165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362" y="3029238"/>
            <a:ext cx="6386513" cy="352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59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E667B79-E8B0-45E7-B2C4-26853C23B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296413"/>
            <a:ext cx="8731527" cy="972000"/>
          </a:xfrm>
        </p:spPr>
        <p:txBody>
          <a:bodyPr anchor="b">
            <a:normAutofit/>
          </a:bodyPr>
          <a:lstStyle/>
          <a:p>
            <a:r>
              <a:rPr lang="en-US" dirty="0"/>
              <a:t>OPPFØLGING I 3 TRINN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FCFF5B2-219D-47E7-BDF1-3C0943AE7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2" y="1814511"/>
            <a:ext cx="7435849" cy="4429125"/>
          </a:xfrm>
        </p:spPr>
        <p:txBody>
          <a:bodyPr>
            <a:normAutofit/>
          </a:bodyPr>
          <a:lstStyle/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nb-NO" sz="1700" b="1" dirty="0"/>
              <a:t>Analyse av resultatene:</a:t>
            </a:r>
          </a:p>
          <a:p>
            <a:pPr lvl="1">
              <a:lnSpc>
                <a:spcPct val="90000"/>
              </a:lnSpc>
            </a:pPr>
            <a:r>
              <a:rPr lang="nb-NO" sz="1700" dirty="0"/>
              <a:t>Leder /medbestemmelsesgruppe presenterer resultatet av undersøkelsen.</a:t>
            </a:r>
          </a:p>
          <a:p>
            <a:pPr lvl="1">
              <a:lnSpc>
                <a:spcPct val="90000"/>
              </a:lnSpc>
            </a:pPr>
            <a:r>
              <a:rPr lang="nb-NO" sz="1700" dirty="0"/>
              <a:t>Gjennomføring av Gruppesamtalen i personalgruppa</a:t>
            </a:r>
            <a:br>
              <a:rPr lang="nb-NO" sz="1700" dirty="0"/>
            </a:br>
            <a:endParaRPr lang="nb-NO" sz="1700" dirty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nb-NO" sz="1700" b="1" dirty="0"/>
              <a:t>Målsetting for utviklingsarbeidet:</a:t>
            </a:r>
          </a:p>
          <a:p>
            <a:pPr lvl="1">
              <a:lnSpc>
                <a:spcPct val="90000"/>
              </a:lnSpc>
            </a:pPr>
            <a:r>
              <a:rPr lang="nb-NO" sz="1700" dirty="0"/>
              <a:t>I Gruppesamtalen skal vi utarbeide mål og tiltak som legges inn i handlingsplanen</a:t>
            </a:r>
            <a:br>
              <a:rPr lang="nb-NO" sz="1700" dirty="0"/>
            </a:br>
            <a:endParaRPr lang="nb-NO" sz="1700" dirty="0"/>
          </a:p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nb-NO" sz="1700" b="1" dirty="0"/>
              <a:t>Gjennomføring og evaluering av tiltak:</a:t>
            </a:r>
          </a:p>
          <a:p>
            <a:pPr lvl="1">
              <a:lnSpc>
                <a:spcPct val="90000"/>
              </a:lnSpc>
            </a:pPr>
            <a:r>
              <a:rPr lang="nb-NO" sz="1700" dirty="0"/>
              <a:t>Handlingsplanen følges opp ved å gjennomføre avtalte tiltak</a:t>
            </a:r>
          </a:p>
          <a:p>
            <a:pPr lvl="1">
              <a:lnSpc>
                <a:spcPct val="90000"/>
              </a:lnSpc>
            </a:pPr>
            <a:r>
              <a:rPr lang="nb-NO" sz="1700" dirty="0"/>
              <a:t>Tiltakene evalueres jevnlig</a:t>
            </a:r>
            <a:br>
              <a:rPr lang="nb-NO" sz="1700" dirty="0"/>
            </a:br>
            <a:endParaRPr lang="nb-NO" sz="1700" dirty="0"/>
          </a:p>
          <a:p>
            <a:pPr>
              <a:lnSpc>
                <a:spcPct val="90000"/>
              </a:lnSpc>
            </a:pPr>
            <a:endParaRPr lang="no-NO" sz="1700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2012B10B-615C-4FE5-8650-249B14F516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17" r="12821"/>
          <a:stretch/>
        </p:blipFill>
        <p:spPr>
          <a:xfrm>
            <a:off x="8334550" y="1972124"/>
            <a:ext cx="3306588" cy="33718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619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935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540A707-0428-0041-9D6C-C2ECFA0C2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10-FAKTOR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1806D1E-26AF-7D42-BB27-04F158448D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402" y="3981450"/>
            <a:ext cx="8173146" cy="2076450"/>
          </a:xfrm>
        </p:spPr>
        <p:txBody>
          <a:bodyPr/>
          <a:lstStyle/>
          <a:p>
            <a:r>
              <a:rPr lang="nb-NO" dirty="0"/>
              <a:t>Presentasjon for personalmøter</a:t>
            </a:r>
          </a:p>
        </p:txBody>
      </p:sp>
    </p:spTree>
    <p:extLst>
      <p:ext uri="{BB962C8B-B14F-4D97-AF65-F5344CB8AC3E}">
        <p14:creationId xmlns:p14="http://schemas.microsoft.com/office/powerpoint/2010/main" val="393200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E9F1728-5117-9449-90AD-051B5208AB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95108" y="3073400"/>
            <a:ext cx="7913051" cy="203700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b-NO" sz="3600" dirty="0"/>
              <a:t>Hva er 10-FAKTOR?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3600" dirty="0"/>
              <a:t>Tidsplan og gjennomføring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3600" dirty="0"/>
              <a:t>Oppfølging av resultatene</a:t>
            </a:r>
          </a:p>
          <a:p>
            <a:endParaRPr lang="nb-NO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2D1A48E6-42BE-4472-8113-C3D5567934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34960" y="414055"/>
            <a:ext cx="3558698" cy="203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22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0CC2208-BA41-4F19-9C09-64E69C645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276" y="609600"/>
            <a:ext cx="8174038" cy="1222248"/>
          </a:xfrm>
        </p:spPr>
        <p:txBody>
          <a:bodyPr>
            <a:normAutofit/>
          </a:bodyPr>
          <a:lstStyle/>
          <a:p>
            <a:r>
              <a:rPr lang="nb-NO" sz="3600" dirty="0"/>
              <a:t>1. HVA ER 10-FAKTOR?</a:t>
            </a:r>
            <a:endParaRPr lang="no-NO" sz="3600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0889384-F008-4136-B8DB-EAFBCF5A1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686" y="2565400"/>
            <a:ext cx="6226628" cy="419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55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BDD9614-A7F0-4CFD-9607-AC4C02FD41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397759"/>
            <a:ext cx="10919777" cy="3803015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10-FAKTOR er et verktøy for utvikling av arbeidsmiljøet og kvaliteten på tjenestene våre. En del av verktøyet er medarbeiderundersøkelsen – her måler vi hvor vi står nå.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b="1" dirty="0"/>
              <a:t>MÅLET</a:t>
            </a:r>
            <a:r>
              <a:rPr lang="nb-NO" dirty="0"/>
              <a:t> er å gi enda bedre tjenester til innbyggerne i Kristiansand, samt å utvikle arbeidsmiljøet positivt.</a:t>
            </a:r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Alle ansatte er viktige for at vi skal lykkes – </a:t>
            </a:r>
            <a:r>
              <a:rPr lang="nb-NO" b="1" dirty="0"/>
              <a:t>DU også</a:t>
            </a:r>
            <a:r>
              <a:rPr lang="nb-NO" dirty="0">
                <a:sym typeface="Wingdings" panose="05000000000000000000" pitchFamily="2" charset="2"/>
              </a:rPr>
              <a:t></a:t>
            </a:r>
            <a:endParaRPr lang="no-NO" dirty="0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5E2AADC8-7BDE-4F99-936C-7D1B2FD8EA3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8225790" y="536893"/>
            <a:ext cx="2628900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49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8125CA5-58FC-4119-97B1-5D381A9F8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7358" y="1143000"/>
            <a:ext cx="6457951" cy="45720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nb-NO" dirty="0"/>
          </a:p>
          <a:p>
            <a:pPr marL="0" indent="0">
              <a:lnSpc>
                <a:spcPct val="90000"/>
              </a:lnSpc>
              <a:buNone/>
            </a:pPr>
            <a:r>
              <a:rPr lang="nb-NO" dirty="0"/>
              <a:t>Kristiansand kommune skal bruke 10-FAKTOR undersøkelsen for å jobbe med arbeidsmiljøet på din arbeidsplass.</a:t>
            </a:r>
          </a:p>
          <a:p>
            <a:pPr marL="0" indent="0">
              <a:lnSpc>
                <a:spcPct val="90000"/>
              </a:lnSpc>
              <a:buNone/>
            </a:pPr>
            <a:endParaRPr lang="nb-NO" dirty="0"/>
          </a:p>
          <a:p>
            <a:pPr marL="0" indent="0">
              <a:lnSpc>
                <a:spcPct val="90000"/>
              </a:lnSpc>
              <a:buNone/>
            </a:pPr>
            <a:r>
              <a:rPr lang="nb-NO" dirty="0"/>
              <a:t>Arbeide med 10-FAKTOR som vil hjelpe dere med </a:t>
            </a:r>
            <a:r>
              <a:rPr lang="nb-NO" b="1" dirty="0"/>
              <a:t>å utvikle en helsefremmende arbeidsplass. </a:t>
            </a:r>
          </a:p>
          <a:p>
            <a:pPr marL="0" indent="0">
              <a:lnSpc>
                <a:spcPct val="90000"/>
              </a:lnSpc>
              <a:buNone/>
            </a:pPr>
            <a:endParaRPr lang="nb-NO" dirty="0"/>
          </a:p>
          <a:p>
            <a:pPr marL="0" indent="0">
              <a:lnSpc>
                <a:spcPct val="90000"/>
              </a:lnSpc>
              <a:buNone/>
            </a:pPr>
            <a:r>
              <a:rPr lang="nb-NO" dirty="0"/>
              <a:t>10-FAKTOR undersøkelsen vil bli gjennomført annethvert år slik at vi sikrer god kontinuitet i dette viktige arbeidet. </a:t>
            </a:r>
            <a:endParaRPr lang="no-NO" dirty="0"/>
          </a:p>
        </p:txBody>
      </p:sp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A0421479-0859-4485-8BB3-3FC95321B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64" y="2351152"/>
            <a:ext cx="4343398" cy="31272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8495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>
            <a:extLst>
              <a:ext uri="{FF2B5EF4-FFF2-40B4-BE49-F238E27FC236}">
                <a16:creationId xmlns:a16="http://schemas.microsoft.com/office/drawing/2014/main" id="{0BE9F8F2-E99A-4B09-8E82-3959B48A1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8367" y="96386"/>
            <a:ext cx="2982913" cy="2454020"/>
          </a:xfrm>
          <a:prstGeom prst="rect">
            <a:avLst/>
          </a:prstGeom>
          <a:noFill/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412174C-5D32-451C-A80B-FC6D3F1EB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53149"/>
            <a:ext cx="11090275" cy="972000"/>
          </a:xfrm>
        </p:spPr>
        <p:txBody>
          <a:bodyPr anchor="b">
            <a:normAutofit/>
          </a:bodyPr>
          <a:lstStyle/>
          <a:p>
            <a:r>
              <a:rPr lang="en-US" dirty="0"/>
              <a:t>HVA MÅLER UNDERSØKELSEN? </a:t>
            </a:r>
            <a:br>
              <a:rPr lang="en-US" dirty="0"/>
            </a:br>
            <a:endParaRPr lang="en-US" dirty="0"/>
          </a:p>
        </p:txBody>
      </p:sp>
      <p:sp>
        <p:nvSpPr>
          <p:cNvPr id="24" name="Plassholder for innhold 2">
            <a:extLst>
              <a:ext uri="{FF2B5EF4-FFF2-40B4-BE49-F238E27FC236}">
                <a16:creationId xmlns:a16="http://schemas.microsoft.com/office/drawing/2014/main" id="{7898FCDE-4547-4163-BDA4-5124B44EC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964422"/>
            <a:ext cx="10970417" cy="4932814"/>
          </a:xfrm>
        </p:spPr>
        <p:txBody>
          <a:bodyPr>
            <a:normAutofit fontScale="25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nb-NO" sz="8800" b="1" dirty="0">
                <a:solidFill>
                  <a:schemeClr val="accent2"/>
                </a:solidFill>
              </a:rPr>
              <a:t>Faktor 1 - Oppgavemotivasjon</a:t>
            </a:r>
            <a:endParaRPr lang="no-NO" sz="8800" dirty="0">
              <a:solidFill>
                <a:schemeClr val="accent2"/>
              </a:solidFill>
            </a:endParaRPr>
          </a:p>
          <a:p>
            <a:pPr lvl="0">
              <a:spcBef>
                <a:spcPts val="0"/>
              </a:spcBef>
            </a:pPr>
            <a:r>
              <a:rPr lang="nb-NO" sz="8800" dirty="0"/>
              <a:t>Motiveres du av arbeidsoppgavene dine?</a:t>
            </a:r>
            <a:endParaRPr lang="no-NO" sz="8800" dirty="0"/>
          </a:p>
          <a:p>
            <a:pPr lvl="0">
              <a:spcBef>
                <a:spcPts val="0"/>
              </a:spcBef>
            </a:pPr>
            <a:r>
              <a:rPr lang="nb-NO" sz="8800" dirty="0"/>
              <a:t>Motivasjonen for oppgavene i seg selv, det vil si om oppgavene oppleves motiverende</a:t>
            </a:r>
            <a:endParaRPr lang="no-NO" sz="8800" dirty="0"/>
          </a:p>
          <a:p>
            <a:pPr marL="0" indent="0">
              <a:spcBef>
                <a:spcPts val="0"/>
              </a:spcBef>
              <a:buNone/>
            </a:pPr>
            <a:r>
              <a:rPr lang="no-NO" sz="8800" dirty="0"/>
              <a:t>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nb-NO" sz="8800" b="1" dirty="0">
                <a:solidFill>
                  <a:schemeClr val="accent2"/>
                </a:solidFill>
              </a:rPr>
              <a:t>Faktor 2 - Mestringstro</a:t>
            </a:r>
            <a:endParaRPr lang="no-NO" sz="8800" dirty="0">
              <a:solidFill>
                <a:schemeClr val="accent2"/>
              </a:solidFill>
            </a:endParaRPr>
          </a:p>
          <a:p>
            <a:pPr lvl="0">
              <a:spcBef>
                <a:spcPts val="0"/>
              </a:spcBef>
            </a:pPr>
            <a:r>
              <a:rPr lang="nb-NO" sz="8800" dirty="0"/>
              <a:t>Tiltro til egen jobbkompetanse</a:t>
            </a:r>
            <a:endParaRPr lang="no-NO" sz="8800" dirty="0"/>
          </a:p>
          <a:p>
            <a:pPr lvl="0">
              <a:spcBef>
                <a:spcPts val="0"/>
              </a:spcBef>
            </a:pPr>
            <a:r>
              <a:rPr lang="nb-NO" sz="8800" dirty="0"/>
              <a:t>Mestrer du dine arbeidsoppgaver utfra den kompetansen du har?</a:t>
            </a:r>
            <a:endParaRPr lang="no-NO" sz="8800" dirty="0"/>
          </a:p>
          <a:p>
            <a:pPr marL="0" indent="0">
              <a:spcBef>
                <a:spcPts val="0"/>
              </a:spcBef>
              <a:buNone/>
            </a:pPr>
            <a:endParaRPr lang="no-NO" sz="8800" dirty="0"/>
          </a:p>
          <a:p>
            <a:pPr marL="0" indent="0">
              <a:spcBef>
                <a:spcPts val="0"/>
              </a:spcBef>
              <a:buNone/>
            </a:pPr>
            <a:r>
              <a:rPr lang="nb-NO" sz="8800" b="1" dirty="0">
                <a:solidFill>
                  <a:schemeClr val="accent2"/>
                </a:solidFill>
              </a:rPr>
              <a:t>Faktor 3 - Selvstendighet</a:t>
            </a:r>
            <a:endParaRPr lang="no-NO" sz="8800" dirty="0">
              <a:solidFill>
                <a:schemeClr val="accent2"/>
              </a:solidFill>
            </a:endParaRPr>
          </a:p>
          <a:p>
            <a:pPr lvl="0">
              <a:spcBef>
                <a:spcPts val="0"/>
              </a:spcBef>
            </a:pPr>
            <a:r>
              <a:rPr lang="nb-NO" sz="8800" dirty="0"/>
              <a:t>Opplevd tillit, ansvar og mulighet til å jobbe selvstendig</a:t>
            </a:r>
            <a:endParaRPr lang="no-NO" sz="8800" dirty="0"/>
          </a:p>
          <a:p>
            <a:pPr marL="0" indent="0">
              <a:spcBef>
                <a:spcPts val="0"/>
              </a:spcBef>
              <a:buNone/>
            </a:pPr>
            <a:r>
              <a:rPr lang="nb-NO" sz="8800" dirty="0"/>
              <a:t> </a:t>
            </a:r>
            <a:endParaRPr lang="no-NO" sz="8800" dirty="0"/>
          </a:p>
          <a:p>
            <a:pPr marL="0" indent="0">
              <a:spcBef>
                <a:spcPts val="0"/>
              </a:spcBef>
              <a:buNone/>
            </a:pPr>
            <a:r>
              <a:rPr lang="nb-NO" sz="8800" b="1" dirty="0">
                <a:solidFill>
                  <a:schemeClr val="accent2"/>
                </a:solidFill>
              </a:rPr>
              <a:t>Faktor 4 - Bruk av kompetanse</a:t>
            </a:r>
            <a:endParaRPr lang="no-NO" sz="8800" dirty="0">
              <a:solidFill>
                <a:schemeClr val="accent2"/>
              </a:solidFill>
            </a:endParaRPr>
          </a:p>
          <a:p>
            <a:pPr lvl="0">
              <a:spcBef>
                <a:spcPts val="0"/>
              </a:spcBef>
            </a:pPr>
            <a:r>
              <a:rPr lang="nb-NO" sz="8800" dirty="0"/>
              <a:t>Får du benyttet kompetanse din i jobben?</a:t>
            </a:r>
            <a:endParaRPr lang="no-NO" sz="8800" dirty="0"/>
          </a:p>
          <a:p>
            <a:pPr marL="0" indent="0">
              <a:spcBef>
                <a:spcPts val="0"/>
              </a:spcBef>
              <a:buNone/>
            </a:pPr>
            <a:endParaRPr lang="no-NO" sz="8800" dirty="0"/>
          </a:p>
          <a:p>
            <a:pPr>
              <a:lnSpc>
                <a:spcPct val="90000"/>
              </a:lnSpc>
            </a:pPr>
            <a:endParaRPr lang="no-NO" sz="1500" dirty="0"/>
          </a:p>
        </p:txBody>
      </p:sp>
    </p:spTree>
    <p:extLst>
      <p:ext uri="{BB962C8B-B14F-4D97-AF65-F5344CB8AC3E}">
        <p14:creationId xmlns:p14="http://schemas.microsoft.com/office/powerpoint/2010/main" val="1987672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CA8D5FD-A12D-45DD-88FA-75643E631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942975"/>
            <a:ext cx="11086353" cy="5257799"/>
          </a:xfrm>
        </p:spPr>
        <p:txBody>
          <a:bodyPr>
            <a:normAutofit fontScale="92500" lnSpcReduction="20000"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nb-NO" b="1" dirty="0">
                <a:solidFill>
                  <a:schemeClr val="accent2"/>
                </a:solidFill>
              </a:rPr>
              <a:t>Faktor 5 – Mestringsorientert ledelse</a:t>
            </a:r>
            <a:endParaRPr lang="no-NO" dirty="0">
              <a:solidFill>
                <a:schemeClr val="accent2"/>
              </a:solidFill>
            </a:endParaRPr>
          </a:p>
          <a:p>
            <a:pPr lvl="0">
              <a:spcBef>
                <a:spcPts val="0"/>
              </a:spcBef>
            </a:pPr>
            <a:r>
              <a:rPr lang="nb-NO" dirty="0">
                <a:solidFill>
                  <a:srgbClr val="000000"/>
                </a:solidFill>
              </a:rPr>
              <a:t>Legger leder til rette for at du kan mestre dine arbeidsoppgaver?</a:t>
            </a:r>
            <a:endParaRPr lang="no-NO" dirty="0">
              <a:solidFill>
                <a:srgbClr val="000000"/>
              </a:solidFill>
            </a:endParaRPr>
          </a:p>
          <a:p>
            <a:pPr lvl="0">
              <a:spcBef>
                <a:spcPts val="0"/>
              </a:spcBef>
            </a:pPr>
            <a:r>
              <a:rPr lang="nb-NO" dirty="0">
                <a:solidFill>
                  <a:srgbClr val="000000"/>
                </a:solidFill>
              </a:rPr>
              <a:t>Leder med vekt på å gjøre medarbeiderne best mulig ut fra sine forutsetninger og spille hverandre gode</a:t>
            </a:r>
            <a:endParaRPr lang="no-NO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nb-NO" b="1" dirty="0"/>
          </a:p>
          <a:p>
            <a:pPr marL="0" indent="0">
              <a:spcBef>
                <a:spcPts val="0"/>
              </a:spcBef>
              <a:buNone/>
            </a:pPr>
            <a:r>
              <a:rPr lang="nb-NO" b="1" dirty="0">
                <a:solidFill>
                  <a:schemeClr val="accent2"/>
                </a:solidFill>
              </a:rPr>
              <a:t>Faktor 6- Rolleklarhet</a:t>
            </a:r>
            <a:endParaRPr lang="no-NO" dirty="0">
              <a:solidFill>
                <a:schemeClr val="accent2"/>
              </a:solidFill>
            </a:endParaRPr>
          </a:p>
          <a:p>
            <a:pPr lvl="0">
              <a:spcBef>
                <a:spcPts val="0"/>
              </a:spcBef>
            </a:pPr>
            <a:r>
              <a:rPr lang="nb-NO" dirty="0"/>
              <a:t>Er rollen og arbeidsoppgavene dine tydelig avklart?</a:t>
            </a:r>
            <a:endParaRPr lang="no-NO" dirty="0"/>
          </a:p>
          <a:p>
            <a:pPr marL="0" indent="0">
              <a:spcBef>
                <a:spcPts val="0"/>
              </a:spcBef>
              <a:buNone/>
            </a:pPr>
            <a:endParaRPr lang="no-NO" dirty="0">
              <a:solidFill>
                <a:schemeClr val="accent2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b-NO" b="1" dirty="0">
                <a:solidFill>
                  <a:schemeClr val="accent2"/>
                </a:solidFill>
              </a:rPr>
              <a:t>Faktor 7 - Relevant kompetanseutvikling</a:t>
            </a:r>
            <a:endParaRPr lang="no-NO" dirty="0">
              <a:solidFill>
                <a:schemeClr val="accent2"/>
              </a:solidFill>
            </a:endParaRPr>
          </a:p>
          <a:p>
            <a:pPr lvl="0">
              <a:spcBef>
                <a:spcPts val="0"/>
              </a:spcBef>
            </a:pPr>
            <a:r>
              <a:rPr lang="nb-NO" dirty="0"/>
              <a:t>Opplever du å få faglig utvikling og kompetanseheving?</a:t>
            </a:r>
            <a:endParaRPr lang="no-NO" dirty="0"/>
          </a:p>
          <a:p>
            <a:pPr marL="0" indent="0">
              <a:spcBef>
                <a:spcPts val="0"/>
              </a:spcBef>
              <a:buNone/>
            </a:pPr>
            <a:endParaRPr lang="no-NO" dirty="0"/>
          </a:p>
          <a:p>
            <a:pPr marL="0" indent="0">
              <a:spcBef>
                <a:spcPts val="0"/>
              </a:spcBef>
              <a:buNone/>
            </a:pPr>
            <a:r>
              <a:rPr lang="nb-NO" b="1" dirty="0">
                <a:solidFill>
                  <a:schemeClr val="accent2"/>
                </a:solidFill>
              </a:rPr>
              <a:t>Faktor 8 – Fleksibilitetsvilje</a:t>
            </a:r>
            <a:endParaRPr lang="no-NO" dirty="0">
              <a:solidFill>
                <a:schemeClr val="accent2"/>
              </a:solidFill>
            </a:endParaRPr>
          </a:p>
          <a:p>
            <a:pPr lvl="0">
              <a:spcBef>
                <a:spcPts val="0"/>
              </a:spcBef>
            </a:pPr>
            <a:r>
              <a:rPr lang="nb-NO" dirty="0"/>
              <a:t>Opplever du deg endringsvillig og fleksibel?</a:t>
            </a:r>
            <a:endParaRPr lang="no-NO" dirty="0"/>
          </a:p>
          <a:p>
            <a:pPr lvl="0">
              <a:spcBef>
                <a:spcPts val="0"/>
              </a:spcBef>
            </a:pPr>
            <a:r>
              <a:rPr lang="nb-NO" dirty="0"/>
              <a:t>Kan du tilpasse deg nye måter å jobbe på?</a:t>
            </a:r>
            <a:endParaRPr lang="no-NO" dirty="0"/>
          </a:p>
          <a:p>
            <a:pPr marL="0" indent="0">
              <a:spcBef>
                <a:spcPts val="0"/>
              </a:spcBef>
              <a:buNone/>
            </a:pPr>
            <a:endParaRPr lang="no-NO" dirty="0">
              <a:solidFill>
                <a:schemeClr val="accent2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b-NO" b="1" dirty="0">
                <a:solidFill>
                  <a:schemeClr val="accent2"/>
                </a:solidFill>
              </a:rPr>
              <a:t>Faktor 9 – Mestringsklima</a:t>
            </a:r>
            <a:endParaRPr lang="no-NO" dirty="0">
              <a:solidFill>
                <a:schemeClr val="accent2"/>
              </a:solidFill>
            </a:endParaRPr>
          </a:p>
          <a:p>
            <a:pPr lvl="0">
              <a:spcBef>
                <a:spcPts val="0"/>
              </a:spcBef>
            </a:pPr>
            <a:r>
              <a:rPr lang="nb-NO" dirty="0"/>
              <a:t>Opplever du at det er en kultur for å samarbeide og gjøre hverandre gode? </a:t>
            </a:r>
            <a:endParaRPr lang="no-NO" dirty="0"/>
          </a:p>
          <a:p>
            <a:pPr marL="0" indent="0">
              <a:spcBef>
                <a:spcPts val="0"/>
              </a:spcBef>
              <a:buNone/>
            </a:pPr>
            <a:endParaRPr lang="no-NO" dirty="0"/>
          </a:p>
          <a:p>
            <a:pPr marL="0" indent="0">
              <a:spcBef>
                <a:spcPts val="0"/>
              </a:spcBef>
              <a:buNone/>
            </a:pPr>
            <a:r>
              <a:rPr lang="nb-NO" b="1" dirty="0">
                <a:solidFill>
                  <a:schemeClr val="accent2"/>
                </a:solidFill>
              </a:rPr>
              <a:t>Faktor 10 – Nytteorientert motivasjon</a:t>
            </a:r>
            <a:endParaRPr lang="no-NO" dirty="0">
              <a:solidFill>
                <a:schemeClr val="accent2"/>
              </a:solidFill>
            </a:endParaRPr>
          </a:p>
          <a:p>
            <a:pPr lvl="0">
              <a:spcBef>
                <a:spcPts val="0"/>
              </a:spcBef>
            </a:pPr>
            <a:r>
              <a:rPr lang="nb-NO" dirty="0"/>
              <a:t>Bidrar du til å gjøre noe nyttig og verdifullt for dine kolleger?</a:t>
            </a:r>
            <a:endParaRPr lang="no-NO" dirty="0"/>
          </a:p>
          <a:p>
            <a:pPr lvl="0">
              <a:spcBef>
                <a:spcPts val="0"/>
              </a:spcBef>
            </a:pPr>
            <a:r>
              <a:rPr lang="nb-NO" dirty="0"/>
              <a:t>Jeg deler gode erfaringer med andre</a:t>
            </a:r>
            <a:endParaRPr lang="no-NO" dirty="0"/>
          </a:p>
          <a:p>
            <a:endParaRPr lang="no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C79F5BF-4887-4D89-BF1E-40412C332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2873" y="2464594"/>
            <a:ext cx="3604343" cy="192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69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F02F4B2-20DD-F774-B1F9-9579EE123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Arbeidet med 10-FAKTOR kan deles i tre faser</a:t>
            </a:r>
            <a:endParaRPr lang="no-NO" dirty="0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DCBFC00D-E6D1-B8E2-2C39-19D5E28F7D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6175" y="1809750"/>
            <a:ext cx="9896475" cy="4210050"/>
          </a:xfrm>
        </p:spPr>
      </p:pic>
    </p:spTree>
    <p:extLst>
      <p:ext uri="{BB962C8B-B14F-4D97-AF65-F5344CB8AC3E}">
        <p14:creationId xmlns:p14="http://schemas.microsoft.com/office/powerpoint/2010/main" val="3152456399"/>
      </p:ext>
    </p:extLst>
  </p:cSld>
  <p:clrMapOvr>
    <a:masterClrMapping/>
  </p:clrMapOvr>
</p:sld>
</file>

<file path=ppt/theme/theme1.xml><?xml version="1.0" encoding="utf-8"?>
<a:theme xmlns:a="http://schemas.openxmlformats.org/drawingml/2006/main" name="Forsider">
  <a:themeElements>
    <a:clrScheme name="Kristiansand kommune">
      <a:dk1>
        <a:srgbClr val="000000"/>
      </a:dk1>
      <a:lt1>
        <a:srgbClr val="FFFFFF"/>
      </a:lt1>
      <a:dk2>
        <a:srgbClr val="002D5A"/>
      </a:dk2>
      <a:lt2>
        <a:srgbClr val="FEFFFF"/>
      </a:lt2>
      <a:accent1>
        <a:srgbClr val="004EA7"/>
      </a:accent1>
      <a:accent2>
        <a:srgbClr val="008AD7"/>
      </a:accent2>
      <a:accent3>
        <a:srgbClr val="68B3E7"/>
      </a:accent3>
      <a:accent4>
        <a:srgbClr val="036938"/>
      </a:accent4>
      <a:accent5>
        <a:srgbClr val="008522"/>
      </a:accent5>
      <a:accent6>
        <a:srgbClr val="64A60A"/>
      </a:accent6>
      <a:hlink>
        <a:srgbClr val="008AD7"/>
      </a:hlink>
      <a:folHlink>
        <a:srgbClr val="008AD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Kristiansand_kommune_230321.pptx" id="{B77CA240-70EC-1F48-AD95-236A10BBC8F3}" vid="{352ACC34-4EA5-6F4D-9FF9-ADBB51923AB6}"/>
    </a:ext>
  </a:extLst>
</a:theme>
</file>

<file path=ppt/theme/theme10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Forsider">
  <a:themeElements>
    <a:clrScheme name="Kristiansand kommune">
      <a:dk1>
        <a:srgbClr val="000000"/>
      </a:dk1>
      <a:lt1>
        <a:srgbClr val="FFFFFF"/>
      </a:lt1>
      <a:dk2>
        <a:srgbClr val="002D5A"/>
      </a:dk2>
      <a:lt2>
        <a:srgbClr val="FEFFFF"/>
      </a:lt2>
      <a:accent1>
        <a:srgbClr val="004EA7"/>
      </a:accent1>
      <a:accent2>
        <a:srgbClr val="008AD7"/>
      </a:accent2>
      <a:accent3>
        <a:srgbClr val="68B3E7"/>
      </a:accent3>
      <a:accent4>
        <a:srgbClr val="036938"/>
      </a:accent4>
      <a:accent5>
        <a:srgbClr val="008522"/>
      </a:accent5>
      <a:accent6>
        <a:srgbClr val="64A60A"/>
      </a:accent6>
      <a:hlink>
        <a:srgbClr val="008AD7"/>
      </a:hlink>
      <a:folHlink>
        <a:srgbClr val="008AD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Kristiansand_kommune_230321.pptx" id="{B77CA240-70EC-1F48-AD95-236A10BBC8F3}" vid="{CF3A842E-D185-D547-848A-F56954112584}"/>
    </a:ext>
  </a:extLst>
</a:theme>
</file>

<file path=ppt/theme/theme3.xml><?xml version="1.0" encoding="utf-8"?>
<a:theme xmlns:a="http://schemas.openxmlformats.org/drawingml/2006/main" name="1_Kapittelsider">
  <a:themeElements>
    <a:clrScheme name="Kristiansand kommune">
      <a:dk1>
        <a:srgbClr val="000000"/>
      </a:dk1>
      <a:lt1>
        <a:srgbClr val="FFFFFF"/>
      </a:lt1>
      <a:dk2>
        <a:srgbClr val="002D5A"/>
      </a:dk2>
      <a:lt2>
        <a:srgbClr val="FEFFFF"/>
      </a:lt2>
      <a:accent1>
        <a:srgbClr val="004EA7"/>
      </a:accent1>
      <a:accent2>
        <a:srgbClr val="008AD7"/>
      </a:accent2>
      <a:accent3>
        <a:srgbClr val="68B3E7"/>
      </a:accent3>
      <a:accent4>
        <a:srgbClr val="036938"/>
      </a:accent4>
      <a:accent5>
        <a:srgbClr val="008522"/>
      </a:accent5>
      <a:accent6>
        <a:srgbClr val="64A60A"/>
      </a:accent6>
      <a:hlink>
        <a:srgbClr val="008AD7"/>
      </a:hlink>
      <a:folHlink>
        <a:srgbClr val="008AD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Kristiansand_kommune_230321.pptx" id="{B77CA240-70EC-1F48-AD95-236A10BBC8F3}" vid="{86E538C6-4A93-2A4D-9D02-6088FDB37524}"/>
    </a:ext>
  </a:extLst>
</a:theme>
</file>

<file path=ppt/theme/theme4.xml><?xml version="1.0" encoding="utf-8"?>
<a:theme xmlns:a="http://schemas.openxmlformats.org/drawingml/2006/main" name="1_Tekstsider">
  <a:themeElements>
    <a:clrScheme name="Kristiansand kommune">
      <a:dk1>
        <a:srgbClr val="000000"/>
      </a:dk1>
      <a:lt1>
        <a:srgbClr val="FFFFFF"/>
      </a:lt1>
      <a:dk2>
        <a:srgbClr val="002D5A"/>
      </a:dk2>
      <a:lt2>
        <a:srgbClr val="FEFFFF"/>
      </a:lt2>
      <a:accent1>
        <a:srgbClr val="004EA7"/>
      </a:accent1>
      <a:accent2>
        <a:srgbClr val="008AD7"/>
      </a:accent2>
      <a:accent3>
        <a:srgbClr val="68B3E7"/>
      </a:accent3>
      <a:accent4>
        <a:srgbClr val="036938"/>
      </a:accent4>
      <a:accent5>
        <a:srgbClr val="008522"/>
      </a:accent5>
      <a:accent6>
        <a:srgbClr val="64A60A"/>
      </a:accent6>
      <a:hlink>
        <a:srgbClr val="008AD7"/>
      </a:hlink>
      <a:folHlink>
        <a:srgbClr val="008AD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Kristiansand_kommune_230321.pptx" id="{B77CA240-70EC-1F48-AD95-236A10BBC8F3}" vid="{A6160676-EF4C-6B4C-A02D-AB04EC861830}"/>
    </a:ext>
  </a:extLst>
</a:theme>
</file>

<file path=ppt/theme/theme5.xml><?xml version="1.0" encoding="utf-8"?>
<a:theme xmlns:a="http://schemas.openxmlformats.org/drawingml/2006/main" name="Kapittelsider">
  <a:themeElements>
    <a:clrScheme name="Kristiansand kommune">
      <a:dk1>
        <a:srgbClr val="000000"/>
      </a:dk1>
      <a:lt1>
        <a:srgbClr val="FFFFFF"/>
      </a:lt1>
      <a:dk2>
        <a:srgbClr val="002D5A"/>
      </a:dk2>
      <a:lt2>
        <a:srgbClr val="FEFFFF"/>
      </a:lt2>
      <a:accent1>
        <a:srgbClr val="004EA7"/>
      </a:accent1>
      <a:accent2>
        <a:srgbClr val="008AD7"/>
      </a:accent2>
      <a:accent3>
        <a:srgbClr val="68B3E7"/>
      </a:accent3>
      <a:accent4>
        <a:srgbClr val="036938"/>
      </a:accent4>
      <a:accent5>
        <a:srgbClr val="008522"/>
      </a:accent5>
      <a:accent6>
        <a:srgbClr val="64A60A"/>
      </a:accent6>
      <a:hlink>
        <a:srgbClr val="008AD7"/>
      </a:hlink>
      <a:folHlink>
        <a:srgbClr val="008AD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Kristiansand_kommune_230321.pptx" id="{B77CA240-70EC-1F48-AD95-236A10BBC8F3}" vid="{5A7C4A88-F7B9-9E40-B081-EDC3E04A985E}"/>
    </a:ext>
  </a:extLst>
</a:theme>
</file>

<file path=ppt/theme/theme6.xml><?xml version="1.0" encoding="utf-8"?>
<a:theme xmlns:a="http://schemas.openxmlformats.org/drawingml/2006/main" name="Tekstsider">
  <a:themeElements>
    <a:clrScheme name="Kristiansand kommune">
      <a:dk1>
        <a:srgbClr val="000000"/>
      </a:dk1>
      <a:lt1>
        <a:srgbClr val="FFFFFF"/>
      </a:lt1>
      <a:dk2>
        <a:srgbClr val="002D5A"/>
      </a:dk2>
      <a:lt2>
        <a:srgbClr val="FEFFFF"/>
      </a:lt2>
      <a:accent1>
        <a:srgbClr val="004EA7"/>
      </a:accent1>
      <a:accent2>
        <a:srgbClr val="008AD7"/>
      </a:accent2>
      <a:accent3>
        <a:srgbClr val="68B3E7"/>
      </a:accent3>
      <a:accent4>
        <a:srgbClr val="036938"/>
      </a:accent4>
      <a:accent5>
        <a:srgbClr val="008522"/>
      </a:accent5>
      <a:accent6>
        <a:srgbClr val="64A60A"/>
      </a:accent6>
      <a:hlink>
        <a:srgbClr val="008AD7"/>
      </a:hlink>
      <a:folHlink>
        <a:srgbClr val="008AD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Kristiansand_kommune_230321.pptx" id="{B77CA240-70EC-1F48-AD95-236A10BBC8F3}" vid="{03508272-B20E-E24F-9D79-FE5964FA70CE}"/>
    </a:ext>
  </a:extLst>
</a:theme>
</file>

<file path=ppt/theme/theme7.xml><?xml version="1.0" encoding="utf-8"?>
<a:theme xmlns:a="http://schemas.openxmlformats.org/drawingml/2006/main" name="Blank">
  <a:themeElements>
    <a:clrScheme name="Kristiansand kommune">
      <a:dk1>
        <a:srgbClr val="000000"/>
      </a:dk1>
      <a:lt1>
        <a:srgbClr val="FFFFFF"/>
      </a:lt1>
      <a:dk2>
        <a:srgbClr val="002D5A"/>
      </a:dk2>
      <a:lt2>
        <a:srgbClr val="FEFFFF"/>
      </a:lt2>
      <a:accent1>
        <a:srgbClr val="004EA7"/>
      </a:accent1>
      <a:accent2>
        <a:srgbClr val="008AD7"/>
      </a:accent2>
      <a:accent3>
        <a:srgbClr val="68B3E7"/>
      </a:accent3>
      <a:accent4>
        <a:srgbClr val="036938"/>
      </a:accent4>
      <a:accent5>
        <a:srgbClr val="008522"/>
      </a:accent5>
      <a:accent6>
        <a:srgbClr val="64A60A"/>
      </a:accent6>
      <a:hlink>
        <a:srgbClr val="008AD7"/>
      </a:hlink>
      <a:folHlink>
        <a:srgbClr val="008AD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Kristiansand_kommune_230321.pptx" id="{B77CA240-70EC-1F48-AD95-236A10BBC8F3}" vid="{A944E547-BA77-A447-B262-C8FB5C4CD7A9}"/>
    </a:ext>
  </a:extLst>
</a:theme>
</file>

<file path=ppt/theme/theme8.xml><?xml version="1.0" encoding="utf-8"?>
<a:theme xmlns:a="http://schemas.openxmlformats.org/drawingml/2006/main" name="1_Blank">
  <a:themeElements>
    <a:clrScheme name="Kristiansand kommune">
      <a:dk1>
        <a:srgbClr val="000000"/>
      </a:dk1>
      <a:lt1>
        <a:srgbClr val="FFFFFF"/>
      </a:lt1>
      <a:dk2>
        <a:srgbClr val="002D5A"/>
      </a:dk2>
      <a:lt2>
        <a:srgbClr val="FEFFFF"/>
      </a:lt2>
      <a:accent1>
        <a:srgbClr val="004EA7"/>
      </a:accent1>
      <a:accent2>
        <a:srgbClr val="008AD7"/>
      </a:accent2>
      <a:accent3>
        <a:srgbClr val="68B3E7"/>
      </a:accent3>
      <a:accent4>
        <a:srgbClr val="036938"/>
      </a:accent4>
      <a:accent5>
        <a:srgbClr val="008522"/>
      </a:accent5>
      <a:accent6>
        <a:srgbClr val="64A60A"/>
      </a:accent6>
      <a:hlink>
        <a:srgbClr val="008AD7"/>
      </a:hlink>
      <a:folHlink>
        <a:srgbClr val="008AD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Kristiansand_kommune_230321.pptx" id="{B77CA240-70EC-1F48-AD95-236A10BBC8F3}" vid="{561798A6-E123-7643-AA7B-7CEFC1B7E0CF}"/>
    </a:ext>
  </a:extLst>
</a:theme>
</file>

<file path=ppt/theme/theme9.xml><?xml version="1.0" encoding="utf-8"?>
<a:theme xmlns:a="http://schemas.openxmlformats.org/drawingml/2006/main" name="Avslutningside">
  <a:themeElements>
    <a:clrScheme name="Kristiansand kommune">
      <a:dk1>
        <a:srgbClr val="000000"/>
      </a:dk1>
      <a:lt1>
        <a:srgbClr val="FFFFFF"/>
      </a:lt1>
      <a:dk2>
        <a:srgbClr val="002D5A"/>
      </a:dk2>
      <a:lt2>
        <a:srgbClr val="FEFFFF"/>
      </a:lt2>
      <a:accent1>
        <a:srgbClr val="004EA7"/>
      </a:accent1>
      <a:accent2>
        <a:srgbClr val="008AD7"/>
      </a:accent2>
      <a:accent3>
        <a:srgbClr val="68B3E7"/>
      </a:accent3>
      <a:accent4>
        <a:srgbClr val="036938"/>
      </a:accent4>
      <a:accent5>
        <a:srgbClr val="008522"/>
      </a:accent5>
      <a:accent6>
        <a:srgbClr val="64A60A"/>
      </a:accent6>
      <a:hlink>
        <a:srgbClr val="008AD7"/>
      </a:hlink>
      <a:folHlink>
        <a:srgbClr val="008AD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_Kristiansand_kommune_230321.pptx" id="{B77CA240-70EC-1F48-AD95-236A10BBC8F3}" vid="{C2EB5B64-CBEA-5949-B540-DEEC6420F54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809AF6F9E4EEB4BA996650C3742C429" ma:contentTypeVersion="2" ma:contentTypeDescription="Opprett et nytt dokument." ma:contentTypeScope="" ma:versionID="78ce148e84ddd582ca5ade60ad0fc040">
  <xsd:schema xmlns:xsd="http://www.w3.org/2001/XMLSchema" xmlns:xs="http://www.w3.org/2001/XMLSchema" xmlns:p="http://schemas.microsoft.com/office/2006/metadata/properties" xmlns:ns2="f484ac5c-b72b-43d5-b13a-670fcc08984c" targetNamespace="http://schemas.microsoft.com/office/2006/metadata/properties" ma:root="true" ma:fieldsID="dc50a09a86102444f503e90e6e07464e" ns2:_="">
    <xsd:import namespace="f484ac5c-b72b-43d5-b13a-670fcc0898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84ac5c-b72b-43d5-b13a-670fcc0898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AF3B86-62F7-42EE-8187-0B920228D47B}">
  <ds:schemaRefs>
    <ds:schemaRef ds:uri="66f23b3f-b11c-410f-8c0f-f8eaec577512"/>
    <ds:schemaRef ds:uri="e615f1bb-dd37-4172-8f66-1ca125d3a10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A4E0F49-0E2C-43F9-B98D-EF9584E09C2A}">
  <ds:schemaRefs>
    <ds:schemaRef ds:uri="f484ac5c-b72b-43d5-b13a-670fcc08984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AB31D4A-D206-4CCB-BBA0-522BD6BADE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595</Words>
  <Application>Microsoft Office PowerPoint</Application>
  <PresentationFormat>Widescreen</PresentationFormat>
  <Paragraphs>81</Paragraphs>
  <Slides>15</Slides>
  <Notes>4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9</vt:i4>
      </vt:variant>
      <vt:variant>
        <vt:lpstr>Lysbildetitler</vt:lpstr>
      </vt:variant>
      <vt:variant>
        <vt:i4>15</vt:i4>
      </vt:variant>
    </vt:vector>
  </HeadingPairs>
  <TitlesOfParts>
    <vt:vector size="28" baseType="lpstr">
      <vt:lpstr>Arial</vt:lpstr>
      <vt:lpstr>Calibri</vt:lpstr>
      <vt:lpstr>Verdana</vt:lpstr>
      <vt:lpstr>Wingdings</vt:lpstr>
      <vt:lpstr>Forsider</vt:lpstr>
      <vt:lpstr>1_Forsider</vt:lpstr>
      <vt:lpstr>1_Kapittelsider</vt:lpstr>
      <vt:lpstr>1_Tekstsider</vt:lpstr>
      <vt:lpstr>Kapittelsider</vt:lpstr>
      <vt:lpstr>Tekstsider</vt:lpstr>
      <vt:lpstr>Blank</vt:lpstr>
      <vt:lpstr>1_Blank</vt:lpstr>
      <vt:lpstr>Avslutningside</vt:lpstr>
      <vt:lpstr>PowerPoint-presentasjon</vt:lpstr>
      <vt:lpstr>10-FAKTOR</vt:lpstr>
      <vt:lpstr>PowerPoint-presentasjon</vt:lpstr>
      <vt:lpstr>1. HVA ER 10-FAKTOR?</vt:lpstr>
      <vt:lpstr>PowerPoint-presentasjon</vt:lpstr>
      <vt:lpstr>PowerPoint-presentasjon</vt:lpstr>
      <vt:lpstr>HVA MÅLER UNDERSØKELSEN?  </vt:lpstr>
      <vt:lpstr>PowerPoint-presentasjon</vt:lpstr>
      <vt:lpstr>Arbeidet med 10-FAKTOR kan deles i tre faser</vt:lpstr>
      <vt:lpstr>HVORFOR SKAL JEG SVARE?</vt:lpstr>
      <vt:lpstr>Prosessen</vt:lpstr>
      <vt:lpstr>GJENNOMFØRINGEN</vt:lpstr>
      <vt:lpstr>OPPFØLGING AV RESULTATENE</vt:lpstr>
      <vt:lpstr>OPPFØLGING I 3 TRINN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Ina Jakobsson Bekkåsen</dc:creator>
  <cp:lastModifiedBy>Sonja Abrahamsen Haukås</cp:lastModifiedBy>
  <cp:revision>8</cp:revision>
  <dcterms:created xsi:type="dcterms:W3CDTF">2021-05-25T12:16:16Z</dcterms:created>
  <dcterms:modified xsi:type="dcterms:W3CDTF">2022-05-31T10:47:13Z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0x010100D809AF6F9E4EEB4BA996650C3742C429</vt:lpwstr>
  </property>
</Properties>
</file>